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2" r:id="rId8"/>
    <p:sldId id="263" r:id="rId9"/>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3" autoAdjust="0"/>
    <p:restoredTop sz="94660"/>
  </p:normalViewPr>
  <p:slideViewPr>
    <p:cSldViewPr>
      <p:cViewPr varScale="1">
        <p:scale>
          <a:sx n="56" d="100"/>
          <a:sy n="56" d="100"/>
        </p:scale>
        <p:origin x="27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42">
            <a:extLst>
              <a:ext uri="{FF2B5EF4-FFF2-40B4-BE49-F238E27FC236}">
                <a16:creationId xmlns:a16="http://schemas.microsoft.com/office/drawing/2014/main" id="{7D2CF825-089E-4431-98B1-768A3C37659B}"/>
              </a:ext>
            </a:extLst>
          </p:cNvPr>
          <p:cNvGrpSpPr/>
          <p:nvPr/>
        </p:nvGrpSpPr>
        <p:grpSpPr>
          <a:xfrm>
            <a:off x="0" y="-108004"/>
            <a:ext cx="5471998" cy="8100003"/>
            <a:chOff x="0" y="-108004"/>
            <a:chExt cx="5471998" cy="8100003"/>
          </a:xfrm>
        </p:grpSpPr>
        <p:sp>
          <p:nvSpPr>
            <p:cNvPr id="37" name="object 37"/>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19" name="object 19"/>
            <p:cNvSpPr/>
            <p:nvPr/>
          </p:nvSpPr>
          <p:spPr>
            <a:xfrm>
              <a:off x="0" y="1501995"/>
              <a:ext cx="5471998" cy="6490004"/>
            </a:xfrm>
            <a:custGeom>
              <a:avLst/>
              <a:gdLst/>
              <a:ahLst/>
              <a:cxnLst/>
              <a:rect l="l" t="t" r="r" b="b"/>
              <a:pathLst>
                <a:path w="5471998" h="6490004">
                  <a:moveTo>
                    <a:pt x="5471998" y="6136855"/>
                  </a:moveTo>
                  <a:lnTo>
                    <a:pt x="212293" y="6136855"/>
                  </a:lnTo>
                  <a:lnTo>
                    <a:pt x="212293" y="0"/>
                  </a:lnTo>
                  <a:lnTo>
                    <a:pt x="0" y="0"/>
                  </a:lnTo>
                  <a:lnTo>
                    <a:pt x="0" y="6489999"/>
                  </a:lnTo>
                  <a:lnTo>
                    <a:pt x="5471998" y="6489999"/>
                  </a:lnTo>
                  <a:lnTo>
                    <a:pt x="5471998" y="6136855"/>
                  </a:lnTo>
                  <a:close/>
                </a:path>
              </a:pathLst>
            </a:custGeom>
            <a:solidFill>
              <a:srgbClr val="43C7F4"/>
            </a:solidFill>
          </p:spPr>
          <p:txBody>
            <a:bodyPr wrap="square" lIns="0" tIns="0" rIns="0" bIns="0" rtlCol="0">
              <a:noAutofit/>
            </a:bodyPr>
            <a:lstStyle/>
            <a:p>
              <a:endParaRPr/>
            </a:p>
          </p:txBody>
        </p:sp>
        <p:sp>
          <p:nvSpPr>
            <p:cNvPr id="20" name="object 20"/>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1" name="object 21"/>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2" name="object 22"/>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3" name="object 23"/>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4" name="object 24"/>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5" name="object 25"/>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6" name="object 26"/>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7" name="object 27"/>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340535" y="2601887"/>
              <a:ext cx="4485889" cy="3216855"/>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6" name="object 16"/>
            <p:cNvSpPr txBox="1"/>
            <p:nvPr/>
          </p:nvSpPr>
          <p:spPr>
            <a:xfrm>
              <a:off x="1168100" y="263578"/>
              <a:ext cx="1797350" cy="182863"/>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El evangelismo de Jesús</a:t>
              </a:r>
              <a:endParaRPr sz="1000" dirty="0">
                <a:latin typeface="Malgun Gothic"/>
                <a:cs typeface="Malgun Gothic"/>
              </a:endParaRPr>
            </a:p>
          </p:txBody>
        </p:sp>
        <p:sp>
          <p:nvSpPr>
            <p:cNvPr id="15" name="object 15"/>
            <p:cNvSpPr txBox="1"/>
            <p:nvPr/>
          </p:nvSpPr>
          <p:spPr>
            <a:xfrm>
              <a:off x="1142700" y="560717"/>
              <a:ext cx="3213582"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Jesús predicando</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Jn</a:t>
              </a:r>
              <a:r>
                <a:rPr sz="900" dirty="0">
                  <a:latin typeface="Malgun Gothic"/>
                  <a:cs typeface="Malgun Gothic"/>
                </a:rPr>
                <a:t> 3:1~15, </a:t>
              </a:r>
              <a:r>
                <a:rPr lang="es-ES" sz="900" dirty="0">
                  <a:latin typeface="Malgun Gothic"/>
                  <a:cs typeface="Malgun Gothic"/>
                </a:rPr>
                <a:t>Jn</a:t>
              </a:r>
              <a:r>
                <a:rPr sz="900" dirty="0">
                  <a:latin typeface="Malgun Gothic"/>
                  <a:cs typeface="Malgun Gothic"/>
                </a:rPr>
                <a:t> 4:20~28</a:t>
              </a:r>
            </a:p>
            <a:p>
              <a:pPr marL="25400">
                <a:lnSpc>
                  <a:spcPts val="1080"/>
                </a:lnSpc>
                <a:spcBef>
                  <a:spcPts val="54"/>
                </a:spcBef>
              </a:pPr>
              <a:r>
                <a:rPr lang="es-ES" sz="900" dirty="0">
                  <a:latin typeface="Malgun Gothic"/>
                  <a:cs typeface="Malgun Gothic"/>
                </a:rPr>
                <a:t>Himnario 170</a:t>
              </a:r>
              <a:r>
                <a:rPr sz="900" dirty="0">
                  <a:latin typeface="Malgun Gothic"/>
                  <a:cs typeface="Malgun Gothic"/>
                </a:rPr>
                <a:t> (</a:t>
              </a:r>
              <a:r>
                <a:rPr lang="es-ES" sz="900" dirty="0">
                  <a:latin typeface="Malgun Gothic"/>
                  <a:cs typeface="Malgun Gothic"/>
                </a:rPr>
                <a:t>Con una sola chispa)</a:t>
              </a:r>
              <a:endParaRPr sz="900" dirty="0">
                <a:latin typeface="Malgun Gothic"/>
                <a:cs typeface="Malgun Gothic"/>
              </a:endParaRPr>
            </a:p>
          </p:txBody>
        </p:sp>
        <p:sp>
          <p:nvSpPr>
            <p:cNvPr id="13" name="object 13"/>
            <p:cNvSpPr txBox="1"/>
            <p:nvPr/>
          </p:nvSpPr>
          <p:spPr>
            <a:xfrm>
              <a:off x="1286159" y="1666858"/>
              <a:ext cx="3508091" cy="155754"/>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Saber que el mayor propósito de la venida de Jesús a esta tierra es la evangelización.</a:t>
              </a:r>
            </a:p>
          </p:txBody>
        </p:sp>
        <p:sp>
          <p:nvSpPr>
            <p:cNvPr id="10" name="object 10"/>
            <p:cNvSpPr txBox="1"/>
            <p:nvPr/>
          </p:nvSpPr>
          <p:spPr>
            <a:xfrm>
              <a:off x="1286159" y="2019012"/>
              <a:ext cx="3508091" cy="152688"/>
            </a:xfrm>
            <a:prstGeom prst="rect">
              <a:avLst/>
            </a:prstGeom>
          </p:spPr>
          <p:txBody>
            <a:bodyPr wrap="square" lIns="0" tIns="6635" rIns="0" bIns="0" rtlCol="0">
              <a:noAutofit/>
            </a:bodyPr>
            <a:lstStyle/>
            <a:p>
              <a:pPr marL="12700" algn="just"/>
              <a:r>
                <a:rPr sz="900" dirty="0">
                  <a:latin typeface="Malgun Gothic"/>
                  <a:cs typeface="Malgun Gothic"/>
                </a:rPr>
                <a:t>2. </a:t>
              </a:r>
              <a:r>
                <a:rPr lang="es-ES" sz="900" dirty="0">
                  <a:latin typeface="Malgun Gothic"/>
                  <a:cs typeface="Malgun Gothic"/>
                </a:rPr>
                <a:t>Saber que la misión más grande que nos ha encomendado es la evangelización.</a:t>
              </a:r>
            </a:p>
          </p:txBody>
        </p:sp>
        <p:sp>
          <p:nvSpPr>
            <p:cNvPr id="4" name="object 4"/>
            <p:cNvSpPr txBox="1"/>
            <p:nvPr/>
          </p:nvSpPr>
          <p:spPr>
            <a:xfrm>
              <a:off x="177800"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88</a:t>
              </a:r>
              <a:endParaRPr sz="1000">
                <a:latin typeface="Times New Roman"/>
                <a:cs typeface="Times New Roman"/>
              </a:endParaRPr>
            </a:p>
          </p:txBody>
        </p:sp>
        <p:sp>
          <p:nvSpPr>
            <p:cNvPr id="2" name="object 2"/>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38" name="object 3">
              <a:extLst>
                <a:ext uri="{FF2B5EF4-FFF2-40B4-BE49-F238E27FC236}">
                  <a16:creationId xmlns:a16="http://schemas.microsoft.com/office/drawing/2014/main" id="{83CA0D78-2594-4375-A7CE-AFF770ABACD5}"/>
                </a:ext>
              </a:extLst>
            </p:cNvPr>
            <p:cNvSpPr txBox="1"/>
            <p:nvPr/>
          </p:nvSpPr>
          <p:spPr>
            <a:xfrm>
              <a:off x="146050" y="448805"/>
              <a:ext cx="804870" cy="667511"/>
            </a:xfrm>
            <a:prstGeom prst="rect">
              <a:avLst/>
            </a:prstGeom>
          </p:spPr>
          <p:txBody>
            <a:bodyPr wrap="square" lIns="0" tIns="33369" rIns="0" bIns="0" rtlCol="0">
              <a:noAutofit/>
            </a:bodyPr>
            <a:lstStyle/>
            <a:p>
              <a:pPr>
                <a:lnSpc>
                  <a:spcPts val="5255"/>
                </a:lnSpc>
              </a:pPr>
              <a:r>
                <a:rPr sz="6600" b="1" spc="-339" dirty="0">
                  <a:latin typeface="Times New Roman"/>
                  <a:cs typeface="Times New Roman"/>
                </a:rPr>
                <a:t>36</a:t>
              </a:r>
              <a:endParaRPr sz="6600" dirty="0">
                <a:latin typeface="Times New Roman"/>
                <a:cs typeface="Times New Roman"/>
              </a:endParaRPr>
            </a:p>
          </p:txBody>
        </p:sp>
        <p:sp>
          <p:nvSpPr>
            <p:cNvPr id="39" name="object 16">
              <a:extLst>
                <a:ext uri="{FF2B5EF4-FFF2-40B4-BE49-F238E27FC236}">
                  <a16:creationId xmlns:a16="http://schemas.microsoft.com/office/drawing/2014/main" id="{F951B600-CE84-4F48-BF5F-A7126B5A69A2}"/>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40" name="object 11">
              <a:extLst>
                <a:ext uri="{FF2B5EF4-FFF2-40B4-BE49-F238E27FC236}">
                  <a16:creationId xmlns:a16="http://schemas.microsoft.com/office/drawing/2014/main" id="{BE1DB493-5AAC-4161-955E-72F7A0B8BBC6}"/>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42" name="그림 41">
              <a:extLst>
                <a:ext uri="{FF2B5EF4-FFF2-40B4-BE49-F238E27FC236}">
                  <a16:creationId xmlns:a16="http://schemas.microsoft.com/office/drawing/2014/main" id="{5E2DCFE1-CBE2-409F-BB8B-9869847D71DF}"/>
                </a:ext>
              </a:extLst>
            </p:cNvPr>
            <p:cNvPicPr>
              <a:picLocks noChangeAspect="1"/>
            </p:cNvPicPr>
            <p:nvPr/>
          </p:nvPicPr>
          <p:blipFill>
            <a:blip r:embed="rId3"/>
            <a:stretch>
              <a:fillRect/>
            </a:stretch>
          </p:blipFill>
          <p:spPr>
            <a:xfrm>
              <a:off x="424750" y="6134099"/>
              <a:ext cx="4750500" cy="1101141"/>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B9B93D06-67F2-4F9C-8B86-393C74AC6D10}"/>
              </a:ext>
            </a:extLst>
          </p:cNvPr>
          <p:cNvGrpSpPr/>
          <p:nvPr/>
        </p:nvGrpSpPr>
        <p:grpSpPr>
          <a:xfrm>
            <a:off x="-3" y="-108004"/>
            <a:ext cx="5471998" cy="8100003"/>
            <a:chOff x="-3" y="-108004"/>
            <a:chExt cx="5471998" cy="8100003"/>
          </a:xfrm>
        </p:grpSpPr>
        <p:sp>
          <p:nvSpPr>
            <p:cNvPr id="23" name="object 23"/>
            <p:cNvSpPr/>
            <p:nvPr/>
          </p:nvSpPr>
          <p:spPr>
            <a:xfrm>
              <a:off x="1327" y="7638859"/>
              <a:ext cx="0" cy="353136"/>
            </a:xfrm>
            <a:custGeom>
              <a:avLst/>
              <a:gdLst/>
              <a:ahLst/>
              <a:cxnLst/>
              <a:rect l="l" t="t" r="r" b="b"/>
              <a:pathLst>
                <a:path h="353136">
                  <a:moveTo>
                    <a:pt x="0" y="0"/>
                  </a:moveTo>
                  <a:lnTo>
                    <a:pt x="0" y="353136"/>
                  </a:lnTo>
                </a:path>
              </a:pathLst>
            </a:custGeom>
            <a:ln w="3924">
              <a:solidFill>
                <a:srgbClr val="43C7F4"/>
              </a:solidFill>
            </a:ln>
          </p:spPr>
          <p:txBody>
            <a:bodyPr wrap="square" lIns="0" tIns="0" rIns="0" bIns="0" rtlCol="0">
              <a:noAutofit/>
            </a:bodyPr>
            <a:lstStyle/>
            <a:p>
              <a:endParaRPr/>
            </a:p>
          </p:txBody>
        </p:sp>
        <p:sp>
          <p:nvSpPr>
            <p:cNvPr id="24" name="object 24"/>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25" name="object 25"/>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26" name="object 26"/>
            <p:cNvSpPr/>
            <p:nvPr/>
          </p:nvSpPr>
          <p:spPr>
            <a:xfrm>
              <a:off x="540000" y="52428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7" name="object 27"/>
            <p:cNvSpPr/>
            <p:nvPr/>
          </p:nvSpPr>
          <p:spPr>
            <a:xfrm>
              <a:off x="540000" y="611491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8" name="object 28"/>
            <p:cNvSpPr/>
            <p:nvPr/>
          </p:nvSpPr>
          <p:spPr>
            <a:xfrm>
              <a:off x="540000" y="700281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9" name="object 29"/>
            <p:cNvSpPr/>
            <p:nvPr/>
          </p:nvSpPr>
          <p:spPr>
            <a:xfrm>
              <a:off x="540000" y="641971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0" name="object 30"/>
            <p:cNvSpPr/>
            <p:nvPr/>
          </p:nvSpPr>
          <p:spPr>
            <a:xfrm>
              <a:off x="540000" y="730761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1" name="object 31"/>
            <p:cNvSpPr/>
            <p:nvPr/>
          </p:nvSpPr>
          <p:spPr>
            <a:xfrm>
              <a:off x="540000" y="55331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2" name="object 32"/>
            <p:cNvSpPr/>
            <p:nvPr/>
          </p:nvSpPr>
          <p:spPr>
            <a:xfrm>
              <a:off x="540000" y="58234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33" name="object 33"/>
            <p:cNvSpPr/>
            <p:nvPr/>
          </p:nvSpPr>
          <p:spPr>
            <a:xfrm>
              <a:off x="540000" y="67113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6" name="object 16"/>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7" name="object 17"/>
            <p:cNvSpPr/>
            <p:nvPr/>
          </p:nvSpPr>
          <p:spPr>
            <a:xfrm>
              <a:off x="549549" y="46706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8" name="object 18"/>
            <p:cNvSpPr/>
            <p:nvPr/>
          </p:nvSpPr>
          <p:spPr>
            <a:xfrm>
              <a:off x="912731" y="53862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9" name="object 19"/>
            <p:cNvSpPr/>
            <p:nvPr/>
          </p:nvSpPr>
          <p:spPr>
            <a:xfrm>
              <a:off x="1216794" y="50777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0" name="object 20"/>
            <p:cNvSpPr/>
            <p:nvPr/>
          </p:nvSpPr>
          <p:spPr>
            <a:xfrm>
              <a:off x="1222484" y="51774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1" name="object 21"/>
            <p:cNvSpPr/>
            <p:nvPr/>
          </p:nvSpPr>
          <p:spPr>
            <a:xfrm>
              <a:off x="569081" y="497758"/>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78848" y="90574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3" name="object 13"/>
            <p:cNvSpPr txBox="1"/>
            <p:nvPr/>
          </p:nvSpPr>
          <p:spPr>
            <a:xfrm>
              <a:off x="536286" y="1262797"/>
              <a:ext cx="4515572" cy="1740357"/>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La principal razón por la que Jesús, que es Dios, dejó su gloria y vino a esta tierra, es para salvar almas perdidas. Jesús comenzó su vida pública predicando el Evangelio y terminó su vida pública dando el mandato de predicar el Evangelio. Además, durante sus tres años y medio de vida pública, Jesús fue a varios lugares de Israel para evangelizar. Jesús predicó el evangelio con entusiasmo sin discriminar entre Nicodemo, un fariseo muy educado o una mujer samaritana pecadora, y algunas veces se saltaba las comidas y no tenía tiempo para descansar. De esta manera, Jesús predicó el evangelio a todo Israel, mostrando de antemano que el evangelio será predicado hasta el fin del mundo mediante la venida del Espíritu Santo a nosotros después de la resurrección y ascensión de Jesús. En otras palabras, el Señor mismo dio ejemplo en el evangelismo. El Señor todavía está trabajando entre nosotros, trabajando para salvar a las almas perdidas mediante la predicación del Evangelio.</a:t>
              </a:r>
            </a:p>
          </p:txBody>
        </p:sp>
        <p:sp>
          <p:nvSpPr>
            <p:cNvPr id="12" name="object 12"/>
            <p:cNvSpPr txBox="1"/>
            <p:nvPr/>
          </p:nvSpPr>
          <p:spPr>
            <a:xfrm>
              <a:off x="536286" y="3219042"/>
              <a:ext cx="4515595" cy="1028954"/>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Nosotros también debemos predicar este maravilloso hecho que el Señor ha cumplido. Predicar el Evangelio es el mandato del Señor a todos los cristianos y el método designado por Dios para salvar las almas de todas las personas del mundo. Por eso, el trabajo de predicar el evangelio es la obra más valorada de todas las obras hechas por los obreros del Señor y por las Iglesias donde mora el Espíritu Santo. Ahora es la era de la gracia en la que Dios está esperando pacientemente. Si descuidamos predicar el Evangelio al final de esa era de gracia, será el mayor pecado ante el Señor.</a:t>
              </a:r>
            </a:p>
          </p:txBody>
        </p:sp>
        <p:sp>
          <p:nvSpPr>
            <p:cNvPr id="11" name="object 11"/>
            <p:cNvSpPr txBox="1"/>
            <p:nvPr/>
          </p:nvSpPr>
          <p:spPr>
            <a:xfrm>
              <a:off x="570500" y="4790679"/>
              <a:ext cx="1709150" cy="173231"/>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0" name="object 10"/>
            <p:cNvSpPr txBox="1"/>
            <p:nvPr/>
          </p:nvSpPr>
          <p:spPr>
            <a:xfrm>
              <a:off x="50944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89</a:t>
              </a:r>
              <a:endParaRPr sz="1000">
                <a:latin typeface="Times New Roman"/>
                <a:cs typeface="Times New Roman"/>
              </a:endParaRPr>
            </a:p>
          </p:txBody>
        </p:sp>
        <p:sp>
          <p:nvSpPr>
            <p:cNvPr id="9" name="object 9"/>
            <p:cNvSpPr txBox="1"/>
            <p:nvPr/>
          </p:nvSpPr>
          <p:spPr>
            <a:xfrm>
              <a:off x="540000" y="5103158"/>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40000" y="5393457"/>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683758"/>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5975211"/>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280011"/>
              <a:ext cx="4463999" cy="15239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571658"/>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863111"/>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167911"/>
              <a:ext cx="4463999" cy="152399"/>
            </a:xfrm>
            <a:prstGeom prst="rect">
              <a:avLst/>
            </a:prstGeom>
          </p:spPr>
          <p:txBody>
            <a:bodyPr wrap="square" lIns="0" tIns="0" rIns="0" bIns="0" rtlCol="0">
              <a:noAutofit/>
            </a:bodyPr>
            <a:lstStyle/>
            <a:p>
              <a:pPr marL="25400">
                <a:lnSpc>
                  <a:spcPts val="1000"/>
                </a:lnSpc>
              </a:pPr>
              <a:endParaRPr sz="1000"/>
            </a:p>
          </p:txBody>
        </p:sp>
        <p:sp>
          <p:nvSpPr>
            <p:cNvPr id="35" name="object 11">
              <a:extLst>
                <a:ext uri="{FF2B5EF4-FFF2-40B4-BE49-F238E27FC236}">
                  <a16:creationId xmlns:a16="http://schemas.microsoft.com/office/drawing/2014/main" id="{50B6AA27-2F81-45D5-9207-BF9319682C67}"/>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그룹 146">
            <a:extLst>
              <a:ext uri="{FF2B5EF4-FFF2-40B4-BE49-F238E27FC236}">
                <a16:creationId xmlns:a16="http://schemas.microsoft.com/office/drawing/2014/main" id="{CBCE8B22-90DF-4274-BB4C-B6A2264FF0E5}"/>
              </a:ext>
            </a:extLst>
          </p:cNvPr>
          <p:cNvGrpSpPr/>
          <p:nvPr/>
        </p:nvGrpSpPr>
        <p:grpSpPr>
          <a:xfrm>
            <a:off x="193700" y="467055"/>
            <a:ext cx="4839950" cy="7279544"/>
            <a:chOff x="193700" y="467055"/>
            <a:chExt cx="4839950" cy="7279544"/>
          </a:xfrm>
        </p:grpSpPr>
        <p:sp>
          <p:nvSpPr>
            <p:cNvPr id="114" name="object 114"/>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15" name="object 115"/>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16" name="object 116"/>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17" name="object 117"/>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18" name="object 118"/>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19" name="object 119"/>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08" name="object 108"/>
            <p:cNvSpPr/>
            <p:nvPr/>
          </p:nvSpPr>
          <p:spPr>
            <a:xfrm>
              <a:off x="465349" y="34747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109" name="object 109"/>
            <p:cNvSpPr/>
            <p:nvPr/>
          </p:nvSpPr>
          <p:spPr>
            <a:xfrm>
              <a:off x="828531" y="35462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110" name="object 110"/>
            <p:cNvSpPr/>
            <p:nvPr/>
          </p:nvSpPr>
          <p:spPr>
            <a:xfrm>
              <a:off x="1132594" y="35154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111" name="object 111"/>
            <p:cNvSpPr/>
            <p:nvPr/>
          </p:nvSpPr>
          <p:spPr>
            <a:xfrm>
              <a:off x="1138284" y="35253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112" name="object 112"/>
            <p:cNvSpPr/>
            <p:nvPr/>
          </p:nvSpPr>
          <p:spPr>
            <a:xfrm>
              <a:off x="484882" y="35053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113" name="object 113"/>
            <p:cNvSpPr/>
            <p:nvPr/>
          </p:nvSpPr>
          <p:spPr>
            <a:xfrm>
              <a:off x="494648" y="39133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106" name="object 106"/>
            <p:cNvSpPr/>
            <p:nvPr/>
          </p:nvSpPr>
          <p:spPr>
            <a:xfrm>
              <a:off x="449995" y="4186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7" name="object 107"/>
            <p:cNvSpPr/>
            <p:nvPr/>
          </p:nvSpPr>
          <p:spPr>
            <a:xfrm>
              <a:off x="487536" y="42243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04" name="object 104"/>
            <p:cNvSpPr/>
            <p:nvPr/>
          </p:nvSpPr>
          <p:spPr>
            <a:xfrm>
              <a:off x="446394" y="2234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5" name="object 105"/>
            <p:cNvSpPr/>
            <p:nvPr/>
          </p:nvSpPr>
          <p:spPr>
            <a:xfrm>
              <a:off x="483936" y="22717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02" name="object 102"/>
            <p:cNvSpPr/>
            <p:nvPr/>
          </p:nvSpPr>
          <p:spPr>
            <a:xfrm>
              <a:off x="446394" y="26599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103" name="object 103"/>
            <p:cNvSpPr/>
            <p:nvPr/>
          </p:nvSpPr>
          <p:spPr>
            <a:xfrm>
              <a:off x="483936" y="26975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86" name="object 86"/>
            <p:cNvSpPr/>
            <p:nvPr/>
          </p:nvSpPr>
          <p:spPr>
            <a:xfrm>
              <a:off x="369253" y="1182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87" name="object 87"/>
            <p:cNvSpPr/>
            <p:nvPr/>
          </p:nvSpPr>
          <p:spPr>
            <a:xfrm>
              <a:off x="366350" y="1372218"/>
              <a:ext cx="0" cy="596595"/>
            </a:xfrm>
            <a:custGeom>
              <a:avLst/>
              <a:gdLst/>
              <a:ahLst/>
              <a:cxnLst/>
              <a:rect l="l" t="t" r="r" b="b"/>
              <a:pathLst>
                <a:path h="596595">
                  <a:moveTo>
                    <a:pt x="0" y="0"/>
                  </a:moveTo>
                  <a:lnTo>
                    <a:pt x="0" y="596595"/>
                  </a:lnTo>
                </a:path>
              </a:pathLst>
            </a:custGeom>
            <a:ln w="12700">
              <a:solidFill>
                <a:srgbClr val="00C0F3"/>
              </a:solidFill>
              <a:prstDash val="dash"/>
            </a:ln>
          </p:spPr>
          <p:txBody>
            <a:bodyPr wrap="square" lIns="0" tIns="0" rIns="0" bIns="0" rtlCol="0">
              <a:noAutofit/>
            </a:bodyPr>
            <a:lstStyle/>
            <a:p>
              <a:endParaRPr/>
            </a:p>
          </p:txBody>
        </p:sp>
        <p:sp>
          <p:nvSpPr>
            <p:cNvPr id="88" name="object 88"/>
            <p:cNvSpPr/>
            <p:nvPr/>
          </p:nvSpPr>
          <p:spPr>
            <a:xfrm>
              <a:off x="366346" y="1311648"/>
              <a:ext cx="1066" cy="36487"/>
            </a:xfrm>
            <a:custGeom>
              <a:avLst/>
              <a:gdLst/>
              <a:ahLst/>
              <a:cxnLst/>
              <a:rect l="l" t="t" r="r" b="b"/>
              <a:pathLst>
                <a:path w="1066" h="36487">
                  <a:moveTo>
                    <a:pt x="1066" y="0"/>
                  </a:moveTo>
                  <a:lnTo>
                    <a:pt x="368" y="5930"/>
                  </a:lnTo>
                  <a:lnTo>
                    <a:pt x="0" y="11976"/>
                  </a:lnTo>
                  <a:lnTo>
                    <a:pt x="0" y="18097"/>
                  </a:lnTo>
                  <a:lnTo>
                    <a:pt x="0" y="36487"/>
                  </a:lnTo>
                </a:path>
              </a:pathLst>
            </a:custGeom>
            <a:ln w="12699">
              <a:solidFill>
                <a:srgbClr val="00C0F3"/>
              </a:solidFill>
            </a:ln>
          </p:spPr>
          <p:txBody>
            <a:bodyPr wrap="square" lIns="0" tIns="0" rIns="0" bIns="0" rtlCol="0">
              <a:noAutofit/>
            </a:bodyPr>
            <a:lstStyle/>
            <a:p>
              <a:endParaRPr/>
            </a:p>
          </p:txBody>
        </p:sp>
        <p:sp>
          <p:nvSpPr>
            <p:cNvPr id="89" name="object 89"/>
            <p:cNvSpPr/>
            <p:nvPr/>
          </p:nvSpPr>
          <p:spPr>
            <a:xfrm>
              <a:off x="371985" y="20404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90" name="object 90"/>
            <p:cNvSpPr/>
            <p:nvPr/>
          </p:nvSpPr>
          <p:spPr>
            <a:xfrm>
              <a:off x="366346" y="1980849"/>
              <a:ext cx="1066" cy="36499"/>
            </a:xfrm>
            <a:custGeom>
              <a:avLst/>
              <a:gdLst/>
              <a:ahLst/>
              <a:cxnLst/>
              <a:rect l="l" t="t" r="r" b="b"/>
              <a:pathLst>
                <a:path w="1066" h="36499">
                  <a:moveTo>
                    <a:pt x="0" y="0"/>
                  </a:moveTo>
                  <a:lnTo>
                    <a:pt x="0" y="18402"/>
                  </a:lnTo>
                  <a:lnTo>
                    <a:pt x="0" y="24523"/>
                  </a:lnTo>
                  <a:lnTo>
                    <a:pt x="368" y="30556"/>
                  </a:lnTo>
                  <a:lnTo>
                    <a:pt x="1066" y="36499"/>
                  </a:lnTo>
                </a:path>
              </a:pathLst>
            </a:custGeom>
            <a:ln w="12700">
              <a:solidFill>
                <a:srgbClr val="00C0F3"/>
              </a:solidFill>
            </a:ln>
          </p:spPr>
          <p:txBody>
            <a:bodyPr wrap="square" lIns="0" tIns="0" rIns="0" bIns="0" rtlCol="0">
              <a:noAutofit/>
            </a:bodyPr>
            <a:lstStyle/>
            <a:p>
              <a:endParaRPr/>
            </a:p>
          </p:txBody>
        </p:sp>
        <p:sp>
          <p:nvSpPr>
            <p:cNvPr id="91" name="object 91"/>
            <p:cNvSpPr/>
            <p:nvPr/>
          </p:nvSpPr>
          <p:spPr>
            <a:xfrm>
              <a:off x="562993" y="21516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92" name="object 92"/>
            <p:cNvSpPr/>
            <p:nvPr/>
          </p:nvSpPr>
          <p:spPr>
            <a:xfrm>
              <a:off x="500649" y="21505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93" name="object 93"/>
            <p:cNvSpPr/>
            <p:nvPr/>
          </p:nvSpPr>
          <p:spPr>
            <a:xfrm>
              <a:off x="4922453" y="20289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94" name="object 94"/>
            <p:cNvSpPr/>
            <p:nvPr/>
          </p:nvSpPr>
          <p:spPr>
            <a:xfrm>
              <a:off x="4862273" y="21505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95" name="object 95"/>
            <p:cNvSpPr/>
            <p:nvPr/>
          </p:nvSpPr>
          <p:spPr>
            <a:xfrm>
              <a:off x="5033650" y="1360177"/>
              <a:ext cx="0" cy="596595"/>
            </a:xfrm>
            <a:custGeom>
              <a:avLst/>
              <a:gdLst/>
              <a:ahLst/>
              <a:cxnLst/>
              <a:rect l="l" t="t" r="r" b="b"/>
              <a:pathLst>
                <a:path h="596595">
                  <a:moveTo>
                    <a:pt x="0" y="596595"/>
                  </a:moveTo>
                  <a:lnTo>
                    <a:pt x="0" y="0"/>
                  </a:lnTo>
                </a:path>
              </a:pathLst>
            </a:custGeom>
            <a:ln w="12700">
              <a:solidFill>
                <a:srgbClr val="00C0F3"/>
              </a:solidFill>
              <a:prstDash val="dash"/>
            </a:ln>
          </p:spPr>
          <p:txBody>
            <a:bodyPr wrap="square" lIns="0" tIns="0" rIns="0" bIns="0" rtlCol="0">
              <a:noAutofit/>
            </a:bodyPr>
            <a:lstStyle/>
            <a:p>
              <a:endParaRPr/>
            </a:p>
          </p:txBody>
        </p:sp>
        <p:sp>
          <p:nvSpPr>
            <p:cNvPr id="96" name="object 96"/>
            <p:cNvSpPr/>
            <p:nvPr/>
          </p:nvSpPr>
          <p:spPr>
            <a:xfrm>
              <a:off x="5032580" y="1980849"/>
              <a:ext cx="1066" cy="36499"/>
            </a:xfrm>
            <a:custGeom>
              <a:avLst/>
              <a:gdLst/>
              <a:ahLst/>
              <a:cxnLst/>
              <a:rect l="l" t="t" r="r" b="b"/>
              <a:pathLst>
                <a:path w="1066" h="36499">
                  <a:moveTo>
                    <a:pt x="0" y="36499"/>
                  </a:moveTo>
                  <a:lnTo>
                    <a:pt x="711" y="30556"/>
                  </a:lnTo>
                  <a:lnTo>
                    <a:pt x="1066" y="24523"/>
                  </a:lnTo>
                  <a:lnTo>
                    <a:pt x="1066" y="18402"/>
                  </a:lnTo>
                  <a:lnTo>
                    <a:pt x="1066" y="0"/>
                  </a:lnTo>
                </a:path>
              </a:pathLst>
            </a:custGeom>
            <a:ln w="12700">
              <a:solidFill>
                <a:srgbClr val="00C0F3"/>
              </a:solidFill>
            </a:ln>
          </p:spPr>
          <p:txBody>
            <a:bodyPr wrap="square" lIns="0" tIns="0" rIns="0" bIns="0" rtlCol="0">
              <a:noAutofit/>
            </a:bodyPr>
            <a:lstStyle/>
            <a:p>
              <a:endParaRPr/>
            </a:p>
          </p:txBody>
        </p:sp>
        <p:sp>
          <p:nvSpPr>
            <p:cNvPr id="97" name="object 97"/>
            <p:cNvSpPr/>
            <p:nvPr/>
          </p:nvSpPr>
          <p:spPr>
            <a:xfrm>
              <a:off x="4910984" y="1180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98" name="object 98"/>
            <p:cNvSpPr/>
            <p:nvPr/>
          </p:nvSpPr>
          <p:spPr>
            <a:xfrm>
              <a:off x="5032580" y="1311648"/>
              <a:ext cx="1066" cy="36487"/>
            </a:xfrm>
            <a:custGeom>
              <a:avLst/>
              <a:gdLst/>
              <a:ahLst/>
              <a:cxnLst/>
              <a:rect l="l" t="t" r="r" b="b"/>
              <a:pathLst>
                <a:path w="1066" h="36487">
                  <a:moveTo>
                    <a:pt x="1066" y="36487"/>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99" name="object 99"/>
            <p:cNvSpPr/>
            <p:nvPr/>
          </p:nvSpPr>
          <p:spPr>
            <a:xfrm>
              <a:off x="550363" y="1177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100" name="object 100"/>
            <p:cNvSpPr/>
            <p:nvPr/>
          </p:nvSpPr>
          <p:spPr>
            <a:xfrm>
              <a:off x="4862273" y="1177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101" name="object 101"/>
            <p:cNvSpPr/>
            <p:nvPr/>
          </p:nvSpPr>
          <p:spPr>
            <a:xfrm>
              <a:off x="500649" y="1177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32" name="object 32"/>
            <p:cNvSpPr/>
            <p:nvPr/>
          </p:nvSpPr>
          <p:spPr>
            <a:xfrm>
              <a:off x="463753" y="4720551"/>
              <a:ext cx="4473892" cy="2672092"/>
            </a:xfrm>
            <a:custGeom>
              <a:avLst/>
              <a:gdLst/>
              <a:ahLst/>
              <a:cxnLst/>
              <a:rect l="l" t="t" r="r" b="b"/>
              <a:pathLst>
                <a:path w="4473892" h="2672092">
                  <a:moveTo>
                    <a:pt x="2464244" y="0"/>
                  </a:moveTo>
                  <a:lnTo>
                    <a:pt x="0" y="0"/>
                  </a:lnTo>
                  <a:lnTo>
                    <a:pt x="0" y="2672092"/>
                  </a:lnTo>
                  <a:lnTo>
                    <a:pt x="812444" y="2672092"/>
                  </a:lnTo>
                  <a:lnTo>
                    <a:pt x="812444" y="359994"/>
                  </a:lnTo>
                  <a:lnTo>
                    <a:pt x="4473892" y="359994"/>
                  </a:lnTo>
                  <a:lnTo>
                    <a:pt x="4473892" y="0"/>
                  </a:lnTo>
                  <a:lnTo>
                    <a:pt x="2464244" y="0"/>
                  </a:lnTo>
                  <a:close/>
                </a:path>
              </a:pathLst>
            </a:custGeom>
            <a:solidFill>
              <a:srgbClr val="00ADEF"/>
            </a:solidFill>
          </p:spPr>
          <p:txBody>
            <a:bodyPr wrap="square" lIns="0" tIns="0" rIns="0" bIns="0" rtlCol="0">
              <a:noAutofit/>
            </a:bodyPr>
            <a:lstStyle/>
            <a:p>
              <a:endParaRPr/>
            </a:p>
          </p:txBody>
        </p:sp>
        <p:sp>
          <p:nvSpPr>
            <p:cNvPr id="33" name="object 33"/>
            <p:cNvSpPr/>
            <p:nvPr/>
          </p:nvSpPr>
          <p:spPr>
            <a:xfrm>
              <a:off x="463753" y="4720551"/>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34" name="object 34"/>
            <p:cNvSpPr/>
            <p:nvPr/>
          </p:nvSpPr>
          <p:spPr>
            <a:xfrm>
              <a:off x="1276197" y="4720551"/>
              <a:ext cx="1651800" cy="359994"/>
            </a:xfrm>
            <a:custGeom>
              <a:avLst/>
              <a:gdLst/>
              <a:ahLst/>
              <a:cxnLst/>
              <a:rect l="l" t="t" r="r" b="b"/>
              <a:pathLst>
                <a:path w="1651800" h="359994">
                  <a:moveTo>
                    <a:pt x="0" y="0"/>
                  </a:moveTo>
                  <a:lnTo>
                    <a:pt x="0" y="359994"/>
                  </a:lnTo>
                  <a:lnTo>
                    <a:pt x="1651800" y="359994"/>
                  </a:lnTo>
                  <a:lnTo>
                    <a:pt x="1651800" y="0"/>
                  </a:lnTo>
                  <a:lnTo>
                    <a:pt x="0" y="0"/>
                  </a:lnTo>
                  <a:close/>
                </a:path>
              </a:pathLst>
            </a:custGeom>
            <a:solidFill>
              <a:srgbClr val="00ADEF"/>
            </a:solidFill>
          </p:spPr>
          <p:txBody>
            <a:bodyPr wrap="square" lIns="0" tIns="0" rIns="0" bIns="0" rtlCol="0">
              <a:noAutofit/>
            </a:bodyPr>
            <a:lstStyle/>
            <a:p>
              <a:endParaRPr/>
            </a:p>
          </p:txBody>
        </p:sp>
        <p:sp>
          <p:nvSpPr>
            <p:cNvPr id="35" name="object 35"/>
            <p:cNvSpPr/>
            <p:nvPr/>
          </p:nvSpPr>
          <p:spPr>
            <a:xfrm>
              <a:off x="2927997" y="4720551"/>
              <a:ext cx="2009648" cy="359994"/>
            </a:xfrm>
            <a:custGeom>
              <a:avLst/>
              <a:gdLst/>
              <a:ahLst/>
              <a:cxnLst/>
              <a:rect l="l" t="t" r="r" b="b"/>
              <a:pathLst>
                <a:path w="2009648" h="359994">
                  <a:moveTo>
                    <a:pt x="0" y="0"/>
                  </a:moveTo>
                  <a:lnTo>
                    <a:pt x="0" y="359994"/>
                  </a:lnTo>
                  <a:lnTo>
                    <a:pt x="2009648" y="359994"/>
                  </a:lnTo>
                  <a:lnTo>
                    <a:pt x="2009648" y="0"/>
                  </a:lnTo>
                  <a:lnTo>
                    <a:pt x="0" y="0"/>
                  </a:lnTo>
                  <a:close/>
                </a:path>
              </a:pathLst>
            </a:custGeom>
            <a:solidFill>
              <a:srgbClr val="00ADEF"/>
            </a:solidFill>
          </p:spPr>
          <p:txBody>
            <a:bodyPr wrap="square" lIns="0" tIns="0" rIns="0" bIns="0" rtlCol="0">
              <a:noAutofit/>
            </a:bodyPr>
            <a:lstStyle/>
            <a:p>
              <a:endParaRPr/>
            </a:p>
          </p:txBody>
        </p:sp>
        <p:sp>
          <p:nvSpPr>
            <p:cNvPr id="36" name="object 36"/>
            <p:cNvSpPr/>
            <p:nvPr/>
          </p:nvSpPr>
          <p:spPr>
            <a:xfrm>
              <a:off x="463753" y="5080546"/>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37" name="object 37"/>
            <p:cNvSpPr/>
            <p:nvPr/>
          </p:nvSpPr>
          <p:spPr>
            <a:xfrm>
              <a:off x="463753" y="5440540"/>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38" name="object 38"/>
            <p:cNvSpPr/>
            <p:nvPr/>
          </p:nvSpPr>
          <p:spPr>
            <a:xfrm>
              <a:off x="463753" y="5800547"/>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39" name="object 39"/>
            <p:cNvSpPr/>
            <p:nvPr/>
          </p:nvSpPr>
          <p:spPr>
            <a:xfrm>
              <a:off x="463753" y="6160541"/>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40" name="object 40"/>
            <p:cNvSpPr/>
            <p:nvPr/>
          </p:nvSpPr>
          <p:spPr>
            <a:xfrm>
              <a:off x="463753" y="6520548"/>
              <a:ext cx="812444" cy="359994"/>
            </a:xfrm>
            <a:custGeom>
              <a:avLst/>
              <a:gdLst/>
              <a:ahLst/>
              <a:cxnLst/>
              <a:rect l="l" t="t" r="r" b="b"/>
              <a:pathLst>
                <a:path w="812444" h="359994">
                  <a:moveTo>
                    <a:pt x="0" y="0"/>
                  </a:moveTo>
                  <a:lnTo>
                    <a:pt x="0" y="359994"/>
                  </a:lnTo>
                  <a:lnTo>
                    <a:pt x="812444" y="359994"/>
                  </a:lnTo>
                  <a:lnTo>
                    <a:pt x="812444" y="0"/>
                  </a:lnTo>
                  <a:lnTo>
                    <a:pt x="0" y="0"/>
                  </a:lnTo>
                  <a:close/>
                </a:path>
              </a:pathLst>
            </a:custGeom>
            <a:solidFill>
              <a:srgbClr val="00ADEF"/>
            </a:solidFill>
          </p:spPr>
          <p:txBody>
            <a:bodyPr wrap="square" lIns="0" tIns="0" rIns="0" bIns="0" rtlCol="0">
              <a:noAutofit/>
            </a:bodyPr>
            <a:lstStyle/>
            <a:p>
              <a:endParaRPr/>
            </a:p>
          </p:txBody>
        </p:sp>
        <p:sp>
          <p:nvSpPr>
            <p:cNvPr id="41" name="object 41"/>
            <p:cNvSpPr/>
            <p:nvPr/>
          </p:nvSpPr>
          <p:spPr>
            <a:xfrm>
              <a:off x="463753" y="6880542"/>
              <a:ext cx="812444" cy="512102"/>
            </a:xfrm>
            <a:custGeom>
              <a:avLst/>
              <a:gdLst/>
              <a:ahLst/>
              <a:cxnLst/>
              <a:rect l="l" t="t" r="r" b="b"/>
              <a:pathLst>
                <a:path w="812444" h="512102">
                  <a:moveTo>
                    <a:pt x="0" y="0"/>
                  </a:moveTo>
                  <a:lnTo>
                    <a:pt x="0" y="512102"/>
                  </a:lnTo>
                  <a:lnTo>
                    <a:pt x="812444" y="512102"/>
                  </a:lnTo>
                  <a:lnTo>
                    <a:pt x="812444" y="0"/>
                  </a:lnTo>
                  <a:lnTo>
                    <a:pt x="0" y="0"/>
                  </a:lnTo>
                  <a:close/>
                </a:path>
              </a:pathLst>
            </a:custGeom>
            <a:solidFill>
              <a:srgbClr val="00ADEF"/>
            </a:solidFill>
          </p:spPr>
          <p:txBody>
            <a:bodyPr wrap="square" lIns="0" tIns="0" rIns="0" bIns="0" rtlCol="0">
              <a:noAutofit/>
            </a:bodyPr>
            <a:lstStyle/>
            <a:p>
              <a:endParaRPr/>
            </a:p>
          </p:txBody>
        </p:sp>
        <p:sp>
          <p:nvSpPr>
            <p:cNvPr id="42" name="object 42"/>
            <p:cNvSpPr/>
            <p:nvPr/>
          </p:nvSpPr>
          <p:spPr>
            <a:xfrm>
              <a:off x="457400" y="4720545"/>
              <a:ext cx="818794" cy="0"/>
            </a:xfrm>
            <a:custGeom>
              <a:avLst/>
              <a:gdLst/>
              <a:ahLst/>
              <a:cxnLst/>
              <a:rect l="l" t="t" r="r" b="b"/>
              <a:pathLst>
                <a:path w="818794">
                  <a:moveTo>
                    <a:pt x="0" y="0"/>
                  </a:moveTo>
                  <a:lnTo>
                    <a:pt x="818794" y="0"/>
                  </a:lnTo>
                </a:path>
              </a:pathLst>
            </a:custGeom>
            <a:ln w="12700">
              <a:solidFill>
                <a:srgbClr val="00ADEF"/>
              </a:solidFill>
            </a:ln>
          </p:spPr>
          <p:txBody>
            <a:bodyPr wrap="square" lIns="0" tIns="0" rIns="0" bIns="0" rtlCol="0">
              <a:noAutofit/>
            </a:bodyPr>
            <a:lstStyle/>
            <a:p>
              <a:endParaRPr/>
            </a:p>
          </p:txBody>
        </p:sp>
        <p:sp>
          <p:nvSpPr>
            <p:cNvPr id="43" name="object 43"/>
            <p:cNvSpPr/>
            <p:nvPr/>
          </p:nvSpPr>
          <p:spPr>
            <a:xfrm>
              <a:off x="463750" y="4726901"/>
              <a:ext cx="0" cy="353644"/>
            </a:xfrm>
            <a:custGeom>
              <a:avLst/>
              <a:gdLst/>
              <a:ahLst/>
              <a:cxnLst/>
              <a:rect l="l" t="t" r="r" b="b"/>
              <a:pathLst>
                <a:path h="353644">
                  <a:moveTo>
                    <a:pt x="0" y="353644"/>
                  </a:moveTo>
                  <a:lnTo>
                    <a:pt x="0" y="0"/>
                  </a:lnTo>
                </a:path>
              </a:pathLst>
            </a:custGeom>
            <a:ln w="12700">
              <a:solidFill>
                <a:srgbClr val="00ADEF"/>
              </a:solidFill>
            </a:ln>
          </p:spPr>
          <p:txBody>
            <a:bodyPr wrap="square" lIns="0" tIns="0" rIns="0" bIns="0" rtlCol="0">
              <a:noAutofit/>
            </a:bodyPr>
            <a:lstStyle/>
            <a:p>
              <a:endParaRPr/>
            </a:p>
          </p:txBody>
        </p:sp>
        <p:sp>
          <p:nvSpPr>
            <p:cNvPr id="44" name="object 44"/>
            <p:cNvSpPr/>
            <p:nvPr/>
          </p:nvSpPr>
          <p:spPr>
            <a:xfrm>
              <a:off x="1276200" y="4720545"/>
              <a:ext cx="1651800" cy="0"/>
            </a:xfrm>
            <a:custGeom>
              <a:avLst/>
              <a:gdLst/>
              <a:ahLst/>
              <a:cxnLst/>
              <a:rect l="l" t="t" r="r" b="b"/>
              <a:pathLst>
                <a:path w="1651800">
                  <a:moveTo>
                    <a:pt x="0" y="0"/>
                  </a:moveTo>
                  <a:lnTo>
                    <a:pt x="1651800" y="0"/>
                  </a:lnTo>
                </a:path>
              </a:pathLst>
            </a:custGeom>
            <a:ln w="12700">
              <a:solidFill>
                <a:srgbClr val="00ADEF"/>
              </a:solidFill>
            </a:ln>
          </p:spPr>
          <p:txBody>
            <a:bodyPr wrap="square" lIns="0" tIns="0" rIns="0" bIns="0" rtlCol="0">
              <a:noAutofit/>
            </a:bodyPr>
            <a:lstStyle/>
            <a:p>
              <a:endParaRPr/>
            </a:p>
          </p:txBody>
        </p:sp>
        <p:sp>
          <p:nvSpPr>
            <p:cNvPr id="45" name="object 45"/>
            <p:cNvSpPr/>
            <p:nvPr/>
          </p:nvSpPr>
          <p:spPr>
            <a:xfrm>
              <a:off x="2928000" y="4720545"/>
              <a:ext cx="2015998" cy="0"/>
            </a:xfrm>
            <a:custGeom>
              <a:avLst/>
              <a:gdLst/>
              <a:ahLst/>
              <a:cxnLst/>
              <a:rect l="l" t="t" r="r" b="b"/>
              <a:pathLst>
                <a:path w="2015998">
                  <a:moveTo>
                    <a:pt x="0" y="0"/>
                  </a:moveTo>
                  <a:lnTo>
                    <a:pt x="2015998" y="0"/>
                  </a:lnTo>
                </a:path>
              </a:pathLst>
            </a:custGeom>
            <a:ln w="12700">
              <a:solidFill>
                <a:srgbClr val="00ADEF"/>
              </a:solidFill>
            </a:ln>
          </p:spPr>
          <p:txBody>
            <a:bodyPr wrap="square" lIns="0" tIns="0" rIns="0" bIns="0" rtlCol="0">
              <a:noAutofit/>
            </a:bodyPr>
            <a:lstStyle/>
            <a:p>
              <a:endParaRPr/>
            </a:p>
          </p:txBody>
        </p:sp>
        <p:sp>
          <p:nvSpPr>
            <p:cNvPr id="46" name="object 46"/>
            <p:cNvSpPr/>
            <p:nvPr/>
          </p:nvSpPr>
          <p:spPr>
            <a:xfrm>
              <a:off x="4937650" y="4726901"/>
              <a:ext cx="0" cy="353644"/>
            </a:xfrm>
            <a:custGeom>
              <a:avLst/>
              <a:gdLst/>
              <a:ahLst/>
              <a:cxnLst/>
              <a:rect l="l" t="t" r="r" b="b"/>
              <a:pathLst>
                <a:path h="353644">
                  <a:moveTo>
                    <a:pt x="0" y="353644"/>
                  </a:moveTo>
                  <a:lnTo>
                    <a:pt x="0" y="0"/>
                  </a:lnTo>
                </a:path>
              </a:pathLst>
            </a:custGeom>
            <a:ln w="12700">
              <a:solidFill>
                <a:srgbClr val="00ADEF"/>
              </a:solidFill>
            </a:ln>
          </p:spPr>
          <p:txBody>
            <a:bodyPr wrap="square" lIns="0" tIns="0" rIns="0" bIns="0" rtlCol="0">
              <a:noAutofit/>
            </a:bodyPr>
            <a:lstStyle/>
            <a:p>
              <a:endParaRPr/>
            </a:p>
          </p:txBody>
        </p:sp>
        <p:sp>
          <p:nvSpPr>
            <p:cNvPr id="47" name="object 47"/>
            <p:cNvSpPr/>
            <p:nvPr/>
          </p:nvSpPr>
          <p:spPr>
            <a:xfrm>
              <a:off x="463750" y="508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48" name="object 48"/>
            <p:cNvSpPr/>
            <p:nvPr/>
          </p:nvSpPr>
          <p:spPr>
            <a:xfrm>
              <a:off x="4937650" y="508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49" name="object 49"/>
            <p:cNvSpPr/>
            <p:nvPr/>
          </p:nvSpPr>
          <p:spPr>
            <a:xfrm>
              <a:off x="463750" y="544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0" name="object 50"/>
            <p:cNvSpPr/>
            <p:nvPr/>
          </p:nvSpPr>
          <p:spPr>
            <a:xfrm>
              <a:off x="4937650" y="544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1" name="object 51"/>
            <p:cNvSpPr/>
            <p:nvPr/>
          </p:nvSpPr>
          <p:spPr>
            <a:xfrm>
              <a:off x="463750" y="5800552"/>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2" name="object 52"/>
            <p:cNvSpPr/>
            <p:nvPr/>
          </p:nvSpPr>
          <p:spPr>
            <a:xfrm>
              <a:off x="4937650" y="5800552"/>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3" name="object 53"/>
            <p:cNvSpPr/>
            <p:nvPr/>
          </p:nvSpPr>
          <p:spPr>
            <a:xfrm>
              <a:off x="463750" y="616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4" name="object 54"/>
            <p:cNvSpPr/>
            <p:nvPr/>
          </p:nvSpPr>
          <p:spPr>
            <a:xfrm>
              <a:off x="4937650" y="6160551"/>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5" name="object 55"/>
            <p:cNvSpPr/>
            <p:nvPr/>
          </p:nvSpPr>
          <p:spPr>
            <a:xfrm>
              <a:off x="463750" y="6520552"/>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6" name="object 56"/>
            <p:cNvSpPr/>
            <p:nvPr/>
          </p:nvSpPr>
          <p:spPr>
            <a:xfrm>
              <a:off x="4937650" y="6520552"/>
              <a:ext cx="0" cy="359994"/>
            </a:xfrm>
            <a:custGeom>
              <a:avLst/>
              <a:gdLst/>
              <a:ahLst/>
              <a:cxnLst/>
              <a:rect l="l" t="t" r="r" b="b"/>
              <a:pathLst>
                <a:path h="359994">
                  <a:moveTo>
                    <a:pt x="0" y="359994"/>
                  </a:moveTo>
                  <a:lnTo>
                    <a:pt x="0" y="0"/>
                  </a:lnTo>
                </a:path>
              </a:pathLst>
            </a:custGeom>
            <a:ln w="12700">
              <a:solidFill>
                <a:srgbClr val="00ADEF"/>
              </a:solidFill>
            </a:ln>
          </p:spPr>
          <p:txBody>
            <a:bodyPr wrap="square" lIns="0" tIns="0" rIns="0" bIns="0" rtlCol="0">
              <a:noAutofit/>
            </a:bodyPr>
            <a:lstStyle/>
            <a:p>
              <a:endParaRPr/>
            </a:p>
          </p:txBody>
        </p:sp>
        <p:sp>
          <p:nvSpPr>
            <p:cNvPr id="57" name="object 57"/>
            <p:cNvSpPr/>
            <p:nvPr/>
          </p:nvSpPr>
          <p:spPr>
            <a:xfrm>
              <a:off x="463750" y="6880543"/>
              <a:ext cx="0" cy="505752"/>
            </a:xfrm>
            <a:custGeom>
              <a:avLst/>
              <a:gdLst/>
              <a:ahLst/>
              <a:cxnLst/>
              <a:rect l="l" t="t" r="r" b="b"/>
              <a:pathLst>
                <a:path h="505752">
                  <a:moveTo>
                    <a:pt x="0" y="505752"/>
                  </a:moveTo>
                  <a:lnTo>
                    <a:pt x="0" y="0"/>
                  </a:lnTo>
                </a:path>
              </a:pathLst>
            </a:custGeom>
            <a:ln w="12700">
              <a:solidFill>
                <a:srgbClr val="00ADEF"/>
              </a:solidFill>
            </a:ln>
          </p:spPr>
          <p:txBody>
            <a:bodyPr wrap="square" lIns="0" tIns="0" rIns="0" bIns="0" rtlCol="0">
              <a:noAutofit/>
            </a:bodyPr>
            <a:lstStyle/>
            <a:p>
              <a:endParaRPr/>
            </a:p>
          </p:txBody>
        </p:sp>
        <p:sp>
          <p:nvSpPr>
            <p:cNvPr id="58" name="object 58"/>
            <p:cNvSpPr/>
            <p:nvPr/>
          </p:nvSpPr>
          <p:spPr>
            <a:xfrm>
              <a:off x="4937650" y="6880543"/>
              <a:ext cx="0" cy="505752"/>
            </a:xfrm>
            <a:custGeom>
              <a:avLst/>
              <a:gdLst/>
              <a:ahLst/>
              <a:cxnLst/>
              <a:rect l="l" t="t" r="r" b="b"/>
              <a:pathLst>
                <a:path h="505752">
                  <a:moveTo>
                    <a:pt x="0" y="505752"/>
                  </a:moveTo>
                  <a:lnTo>
                    <a:pt x="0" y="0"/>
                  </a:lnTo>
                </a:path>
              </a:pathLst>
            </a:custGeom>
            <a:ln w="12700">
              <a:solidFill>
                <a:srgbClr val="00ADEF"/>
              </a:solidFill>
            </a:ln>
          </p:spPr>
          <p:txBody>
            <a:bodyPr wrap="square" lIns="0" tIns="0" rIns="0" bIns="0" rtlCol="0">
              <a:noAutofit/>
            </a:bodyPr>
            <a:lstStyle/>
            <a:p>
              <a:endParaRPr/>
            </a:p>
          </p:txBody>
        </p:sp>
        <p:sp>
          <p:nvSpPr>
            <p:cNvPr id="59" name="object 59"/>
            <p:cNvSpPr/>
            <p:nvPr/>
          </p:nvSpPr>
          <p:spPr>
            <a:xfrm>
              <a:off x="457400" y="7392645"/>
              <a:ext cx="818794" cy="0"/>
            </a:xfrm>
            <a:custGeom>
              <a:avLst/>
              <a:gdLst/>
              <a:ahLst/>
              <a:cxnLst/>
              <a:rect l="l" t="t" r="r" b="b"/>
              <a:pathLst>
                <a:path w="818794">
                  <a:moveTo>
                    <a:pt x="0" y="0"/>
                  </a:moveTo>
                  <a:lnTo>
                    <a:pt x="818794" y="0"/>
                  </a:lnTo>
                </a:path>
              </a:pathLst>
            </a:custGeom>
            <a:ln w="12700">
              <a:solidFill>
                <a:srgbClr val="00ADEF"/>
              </a:solidFill>
            </a:ln>
          </p:spPr>
          <p:txBody>
            <a:bodyPr wrap="square" lIns="0" tIns="0" rIns="0" bIns="0" rtlCol="0">
              <a:noAutofit/>
            </a:bodyPr>
            <a:lstStyle/>
            <a:p>
              <a:endParaRPr/>
            </a:p>
          </p:txBody>
        </p:sp>
        <p:sp>
          <p:nvSpPr>
            <p:cNvPr id="60" name="object 60"/>
            <p:cNvSpPr/>
            <p:nvPr/>
          </p:nvSpPr>
          <p:spPr>
            <a:xfrm>
              <a:off x="1276200" y="7392645"/>
              <a:ext cx="1651800" cy="0"/>
            </a:xfrm>
            <a:custGeom>
              <a:avLst/>
              <a:gdLst/>
              <a:ahLst/>
              <a:cxnLst/>
              <a:rect l="l" t="t" r="r" b="b"/>
              <a:pathLst>
                <a:path w="1651800">
                  <a:moveTo>
                    <a:pt x="0" y="0"/>
                  </a:moveTo>
                  <a:lnTo>
                    <a:pt x="1651800" y="0"/>
                  </a:lnTo>
                </a:path>
              </a:pathLst>
            </a:custGeom>
            <a:ln w="12700">
              <a:solidFill>
                <a:srgbClr val="00ADEF"/>
              </a:solidFill>
            </a:ln>
          </p:spPr>
          <p:txBody>
            <a:bodyPr wrap="square" lIns="0" tIns="0" rIns="0" bIns="0" rtlCol="0">
              <a:noAutofit/>
            </a:bodyPr>
            <a:lstStyle/>
            <a:p>
              <a:endParaRPr/>
            </a:p>
          </p:txBody>
        </p:sp>
        <p:sp>
          <p:nvSpPr>
            <p:cNvPr id="61" name="object 61"/>
            <p:cNvSpPr/>
            <p:nvPr/>
          </p:nvSpPr>
          <p:spPr>
            <a:xfrm>
              <a:off x="2928000" y="7392645"/>
              <a:ext cx="2015998" cy="0"/>
            </a:xfrm>
            <a:custGeom>
              <a:avLst/>
              <a:gdLst/>
              <a:ahLst/>
              <a:cxnLst/>
              <a:rect l="l" t="t" r="r" b="b"/>
              <a:pathLst>
                <a:path w="2015998">
                  <a:moveTo>
                    <a:pt x="0" y="0"/>
                  </a:moveTo>
                  <a:lnTo>
                    <a:pt x="2015998" y="0"/>
                  </a:lnTo>
                </a:path>
              </a:pathLst>
            </a:custGeom>
            <a:ln w="12700">
              <a:solidFill>
                <a:srgbClr val="00ADEF"/>
              </a:solidFill>
            </a:ln>
          </p:spPr>
          <p:txBody>
            <a:bodyPr wrap="square" lIns="0" tIns="0" rIns="0" bIns="0" rtlCol="0">
              <a:noAutofit/>
            </a:bodyPr>
            <a:lstStyle/>
            <a:p>
              <a:endParaRPr/>
            </a:p>
          </p:txBody>
        </p:sp>
        <p:sp>
          <p:nvSpPr>
            <p:cNvPr id="62" name="object 62"/>
            <p:cNvSpPr/>
            <p:nvPr/>
          </p:nvSpPr>
          <p:spPr>
            <a:xfrm>
              <a:off x="1279375" y="5080546"/>
              <a:ext cx="1648625" cy="0"/>
            </a:xfrm>
            <a:custGeom>
              <a:avLst/>
              <a:gdLst/>
              <a:ahLst/>
              <a:cxnLst/>
              <a:rect l="l" t="t" r="r" b="b"/>
              <a:pathLst>
                <a:path w="1648625">
                  <a:moveTo>
                    <a:pt x="0" y="0"/>
                  </a:moveTo>
                  <a:lnTo>
                    <a:pt x="1648625" y="0"/>
                  </a:lnTo>
                </a:path>
              </a:pathLst>
            </a:custGeom>
            <a:ln w="6350">
              <a:solidFill>
                <a:srgbClr val="00ADEF"/>
              </a:solidFill>
            </a:ln>
          </p:spPr>
          <p:txBody>
            <a:bodyPr wrap="square" lIns="0" tIns="0" rIns="0" bIns="0" rtlCol="0">
              <a:noAutofit/>
            </a:bodyPr>
            <a:lstStyle/>
            <a:p>
              <a:endParaRPr/>
            </a:p>
          </p:txBody>
        </p:sp>
        <p:sp>
          <p:nvSpPr>
            <p:cNvPr id="63" name="object 63"/>
            <p:cNvSpPr/>
            <p:nvPr/>
          </p:nvSpPr>
          <p:spPr>
            <a:xfrm>
              <a:off x="1276200" y="508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64" name="object 64"/>
            <p:cNvSpPr/>
            <p:nvPr/>
          </p:nvSpPr>
          <p:spPr>
            <a:xfrm>
              <a:off x="2928000" y="5080546"/>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65" name="object 65"/>
            <p:cNvSpPr/>
            <p:nvPr/>
          </p:nvSpPr>
          <p:spPr>
            <a:xfrm>
              <a:off x="2928000" y="508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66" name="object 66"/>
            <p:cNvSpPr/>
            <p:nvPr/>
          </p:nvSpPr>
          <p:spPr>
            <a:xfrm>
              <a:off x="1273025" y="5440545"/>
              <a:ext cx="1654975" cy="0"/>
            </a:xfrm>
            <a:custGeom>
              <a:avLst/>
              <a:gdLst/>
              <a:ahLst/>
              <a:cxnLst/>
              <a:rect l="l" t="t" r="r" b="b"/>
              <a:pathLst>
                <a:path w="1654975">
                  <a:moveTo>
                    <a:pt x="0" y="0"/>
                  </a:moveTo>
                  <a:lnTo>
                    <a:pt x="1654975" y="0"/>
                  </a:lnTo>
                </a:path>
              </a:pathLst>
            </a:custGeom>
            <a:ln w="6350">
              <a:solidFill>
                <a:srgbClr val="00ADEF"/>
              </a:solidFill>
            </a:ln>
          </p:spPr>
          <p:txBody>
            <a:bodyPr wrap="square" lIns="0" tIns="0" rIns="0" bIns="0" rtlCol="0">
              <a:noAutofit/>
            </a:bodyPr>
            <a:lstStyle/>
            <a:p>
              <a:endParaRPr/>
            </a:p>
          </p:txBody>
        </p:sp>
        <p:sp>
          <p:nvSpPr>
            <p:cNvPr id="67" name="object 67"/>
            <p:cNvSpPr/>
            <p:nvPr/>
          </p:nvSpPr>
          <p:spPr>
            <a:xfrm>
              <a:off x="1276200" y="544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68" name="object 68"/>
            <p:cNvSpPr/>
            <p:nvPr/>
          </p:nvSpPr>
          <p:spPr>
            <a:xfrm>
              <a:off x="2928000" y="5440545"/>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69" name="object 69"/>
            <p:cNvSpPr/>
            <p:nvPr/>
          </p:nvSpPr>
          <p:spPr>
            <a:xfrm>
              <a:off x="2928000" y="544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70" name="object 70"/>
            <p:cNvSpPr/>
            <p:nvPr/>
          </p:nvSpPr>
          <p:spPr>
            <a:xfrm>
              <a:off x="1273025" y="5800545"/>
              <a:ext cx="1654975" cy="0"/>
            </a:xfrm>
            <a:custGeom>
              <a:avLst/>
              <a:gdLst/>
              <a:ahLst/>
              <a:cxnLst/>
              <a:rect l="l" t="t" r="r" b="b"/>
              <a:pathLst>
                <a:path w="1654975">
                  <a:moveTo>
                    <a:pt x="0" y="0"/>
                  </a:moveTo>
                  <a:lnTo>
                    <a:pt x="1654975" y="0"/>
                  </a:lnTo>
                </a:path>
              </a:pathLst>
            </a:custGeom>
            <a:ln w="6350">
              <a:solidFill>
                <a:srgbClr val="00ADEF"/>
              </a:solidFill>
            </a:ln>
          </p:spPr>
          <p:txBody>
            <a:bodyPr wrap="square" lIns="0" tIns="0" rIns="0" bIns="0" rtlCol="0">
              <a:noAutofit/>
            </a:bodyPr>
            <a:lstStyle/>
            <a:p>
              <a:endParaRPr/>
            </a:p>
          </p:txBody>
        </p:sp>
        <p:sp>
          <p:nvSpPr>
            <p:cNvPr id="71" name="object 71"/>
            <p:cNvSpPr/>
            <p:nvPr/>
          </p:nvSpPr>
          <p:spPr>
            <a:xfrm>
              <a:off x="1276200" y="5803727"/>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72" name="object 72"/>
            <p:cNvSpPr/>
            <p:nvPr/>
          </p:nvSpPr>
          <p:spPr>
            <a:xfrm>
              <a:off x="2928000" y="5800545"/>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73" name="object 73"/>
            <p:cNvSpPr/>
            <p:nvPr/>
          </p:nvSpPr>
          <p:spPr>
            <a:xfrm>
              <a:off x="2928000" y="5803727"/>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74" name="object 74"/>
            <p:cNvSpPr/>
            <p:nvPr/>
          </p:nvSpPr>
          <p:spPr>
            <a:xfrm>
              <a:off x="1273025" y="6160546"/>
              <a:ext cx="1654975" cy="0"/>
            </a:xfrm>
            <a:custGeom>
              <a:avLst/>
              <a:gdLst/>
              <a:ahLst/>
              <a:cxnLst/>
              <a:rect l="l" t="t" r="r" b="b"/>
              <a:pathLst>
                <a:path w="1654975">
                  <a:moveTo>
                    <a:pt x="0" y="0"/>
                  </a:moveTo>
                  <a:lnTo>
                    <a:pt x="1654975" y="0"/>
                  </a:lnTo>
                </a:path>
              </a:pathLst>
            </a:custGeom>
            <a:ln w="6350">
              <a:solidFill>
                <a:srgbClr val="00ADEF"/>
              </a:solidFill>
            </a:ln>
          </p:spPr>
          <p:txBody>
            <a:bodyPr wrap="square" lIns="0" tIns="0" rIns="0" bIns="0" rtlCol="0">
              <a:noAutofit/>
            </a:bodyPr>
            <a:lstStyle/>
            <a:p>
              <a:endParaRPr/>
            </a:p>
          </p:txBody>
        </p:sp>
        <p:sp>
          <p:nvSpPr>
            <p:cNvPr id="75" name="object 75"/>
            <p:cNvSpPr/>
            <p:nvPr/>
          </p:nvSpPr>
          <p:spPr>
            <a:xfrm>
              <a:off x="1276200" y="616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76" name="object 76"/>
            <p:cNvSpPr/>
            <p:nvPr/>
          </p:nvSpPr>
          <p:spPr>
            <a:xfrm>
              <a:off x="2928000" y="6160546"/>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77" name="object 77"/>
            <p:cNvSpPr/>
            <p:nvPr/>
          </p:nvSpPr>
          <p:spPr>
            <a:xfrm>
              <a:off x="2928000" y="6163726"/>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78" name="object 78"/>
            <p:cNvSpPr/>
            <p:nvPr/>
          </p:nvSpPr>
          <p:spPr>
            <a:xfrm>
              <a:off x="1273025" y="6520545"/>
              <a:ext cx="1654975" cy="0"/>
            </a:xfrm>
            <a:custGeom>
              <a:avLst/>
              <a:gdLst/>
              <a:ahLst/>
              <a:cxnLst/>
              <a:rect l="l" t="t" r="r" b="b"/>
              <a:pathLst>
                <a:path w="1654975">
                  <a:moveTo>
                    <a:pt x="0" y="0"/>
                  </a:moveTo>
                  <a:lnTo>
                    <a:pt x="1654975" y="0"/>
                  </a:lnTo>
                </a:path>
              </a:pathLst>
            </a:custGeom>
            <a:ln w="6350">
              <a:solidFill>
                <a:srgbClr val="00ADEF"/>
              </a:solidFill>
            </a:ln>
          </p:spPr>
          <p:txBody>
            <a:bodyPr wrap="square" lIns="0" tIns="0" rIns="0" bIns="0" rtlCol="0">
              <a:noAutofit/>
            </a:bodyPr>
            <a:lstStyle/>
            <a:p>
              <a:endParaRPr/>
            </a:p>
          </p:txBody>
        </p:sp>
        <p:sp>
          <p:nvSpPr>
            <p:cNvPr id="79" name="object 79"/>
            <p:cNvSpPr/>
            <p:nvPr/>
          </p:nvSpPr>
          <p:spPr>
            <a:xfrm>
              <a:off x="1276200" y="6523727"/>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80" name="object 80"/>
            <p:cNvSpPr/>
            <p:nvPr/>
          </p:nvSpPr>
          <p:spPr>
            <a:xfrm>
              <a:off x="2928000" y="6520545"/>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81" name="object 81"/>
            <p:cNvSpPr/>
            <p:nvPr/>
          </p:nvSpPr>
          <p:spPr>
            <a:xfrm>
              <a:off x="2928000" y="6523727"/>
              <a:ext cx="0" cy="353644"/>
            </a:xfrm>
            <a:custGeom>
              <a:avLst/>
              <a:gdLst/>
              <a:ahLst/>
              <a:cxnLst/>
              <a:rect l="l" t="t" r="r" b="b"/>
              <a:pathLst>
                <a:path h="353644">
                  <a:moveTo>
                    <a:pt x="0" y="353644"/>
                  </a:moveTo>
                  <a:lnTo>
                    <a:pt x="0" y="0"/>
                  </a:lnTo>
                </a:path>
              </a:pathLst>
            </a:custGeom>
            <a:ln w="6350">
              <a:solidFill>
                <a:srgbClr val="00ADEF"/>
              </a:solidFill>
            </a:ln>
          </p:spPr>
          <p:txBody>
            <a:bodyPr wrap="square" lIns="0" tIns="0" rIns="0" bIns="0" rtlCol="0">
              <a:noAutofit/>
            </a:bodyPr>
            <a:lstStyle/>
            <a:p>
              <a:endParaRPr/>
            </a:p>
          </p:txBody>
        </p:sp>
        <p:sp>
          <p:nvSpPr>
            <p:cNvPr id="82" name="object 82"/>
            <p:cNvSpPr/>
            <p:nvPr/>
          </p:nvSpPr>
          <p:spPr>
            <a:xfrm>
              <a:off x="1273025" y="6880546"/>
              <a:ext cx="1654975" cy="0"/>
            </a:xfrm>
            <a:custGeom>
              <a:avLst/>
              <a:gdLst/>
              <a:ahLst/>
              <a:cxnLst/>
              <a:rect l="l" t="t" r="r" b="b"/>
              <a:pathLst>
                <a:path w="1654975">
                  <a:moveTo>
                    <a:pt x="0" y="0"/>
                  </a:moveTo>
                  <a:lnTo>
                    <a:pt x="1654975" y="0"/>
                  </a:lnTo>
                </a:path>
              </a:pathLst>
            </a:custGeom>
            <a:ln w="6350">
              <a:solidFill>
                <a:srgbClr val="00ADEF"/>
              </a:solidFill>
            </a:ln>
          </p:spPr>
          <p:txBody>
            <a:bodyPr wrap="square" lIns="0" tIns="0" rIns="0" bIns="0" rtlCol="0">
              <a:noAutofit/>
            </a:bodyPr>
            <a:lstStyle/>
            <a:p>
              <a:endParaRPr/>
            </a:p>
          </p:txBody>
        </p:sp>
        <p:sp>
          <p:nvSpPr>
            <p:cNvPr id="83" name="object 83"/>
            <p:cNvSpPr/>
            <p:nvPr/>
          </p:nvSpPr>
          <p:spPr>
            <a:xfrm>
              <a:off x="1276200" y="6883718"/>
              <a:ext cx="0" cy="502577"/>
            </a:xfrm>
            <a:custGeom>
              <a:avLst/>
              <a:gdLst/>
              <a:ahLst/>
              <a:cxnLst/>
              <a:rect l="l" t="t" r="r" b="b"/>
              <a:pathLst>
                <a:path h="502577">
                  <a:moveTo>
                    <a:pt x="0" y="502577"/>
                  </a:moveTo>
                  <a:lnTo>
                    <a:pt x="0" y="0"/>
                  </a:lnTo>
                </a:path>
              </a:pathLst>
            </a:custGeom>
            <a:ln w="6350">
              <a:solidFill>
                <a:srgbClr val="00ADEF"/>
              </a:solidFill>
            </a:ln>
          </p:spPr>
          <p:txBody>
            <a:bodyPr wrap="square" lIns="0" tIns="0" rIns="0" bIns="0" rtlCol="0">
              <a:noAutofit/>
            </a:bodyPr>
            <a:lstStyle/>
            <a:p>
              <a:endParaRPr/>
            </a:p>
          </p:txBody>
        </p:sp>
        <p:sp>
          <p:nvSpPr>
            <p:cNvPr id="84" name="object 84"/>
            <p:cNvSpPr/>
            <p:nvPr/>
          </p:nvSpPr>
          <p:spPr>
            <a:xfrm>
              <a:off x="2928000" y="6880546"/>
              <a:ext cx="2003298" cy="0"/>
            </a:xfrm>
            <a:custGeom>
              <a:avLst/>
              <a:gdLst/>
              <a:ahLst/>
              <a:cxnLst/>
              <a:rect l="l" t="t" r="r" b="b"/>
              <a:pathLst>
                <a:path w="2003298">
                  <a:moveTo>
                    <a:pt x="0" y="0"/>
                  </a:moveTo>
                  <a:lnTo>
                    <a:pt x="2003298" y="0"/>
                  </a:lnTo>
                </a:path>
              </a:pathLst>
            </a:custGeom>
            <a:ln w="6350">
              <a:solidFill>
                <a:srgbClr val="00ADEF"/>
              </a:solidFill>
            </a:ln>
          </p:spPr>
          <p:txBody>
            <a:bodyPr wrap="square" lIns="0" tIns="0" rIns="0" bIns="0" rtlCol="0">
              <a:noAutofit/>
            </a:bodyPr>
            <a:lstStyle/>
            <a:p>
              <a:endParaRPr/>
            </a:p>
          </p:txBody>
        </p:sp>
        <p:sp>
          <p:nvSpPr>
            <p:cNvPr id="85" name="object 85"/>
            <p:cNvSpPr/>
            <p:nvPr/>
          </p:nvSpPr>
          <p:spPr>
            <a:xfrm>
              <a:off x="2928000" y="6883718"/>
              <a:ext cx="0" cy="502577"/>
            </a:xfrm>
            <a:custGeom>
              <a:avLst/>
              <a:gdLst/>
              <a:ahLst/>
              <a:cxnLst/>
              <a:rect l="l" t="t" r="r" b="b"/>
              <a:pathLst>
                <a:path h="502577">
                  <a:moveTo>
                    <a:pt x="0" y="502577"/>
                  </a:moveTo>
                  <a:lnTo>
                    <a:pt x="0" y="0"/>
                  </a:lnTo>
                </a:path>
              </a:pathLst>
            </a:custGeom>
            <a:ln w="6350">
              <a:solidFill>
                <a:srgbClr val="00ADEF"/>
              </a:solidFill>
            </a:ln>
          </p:spPr>
          <p:txBody>
            <a:bodyPr wrap="square" lIns="0" tIns="0" rIns="0" bIns="0" rtlCol="0">
              <a:noAutofit/>
            </a:bodyPr>
            <a:lstStyle/>
            <a:p>
              <a:endParaRPr/>
            </a:p>
          </p:txBody>
        </p:sp>
        <p:sp>
          <p:nvSpPr>
            <p:cNvPr id="29" name="object 29"/>
            <p:cNvSpPr txBox="1"/>
            <p:nvPr/>
          </p:nvSpPr>
          <p:spPr>
            <a:xfrm>
              <a:off x="450800" y="1267826"/>
              <a:ext cx="4517453" cy="304800"/>
            </a:xfrm>
            <a:prstGeom prst="rect">
              <a:avLst/>
            </a:prstGeom>
          </p:spPr>
          <p:txBody>
            <a:bodyPr wrap="square" lIns="0" tIns="7302" rIns="0" bIns="0" rtlCol="0">
              <a:noAutofit/>
            </a:bodyPr>
            <a:lstStyle/>
            <a:p>
              <a:pPr marL="12700" algn="just"/>
              <a:r>
                <a:rPr lang="es-ES" sz="1000" dirty="0">
                  <a:latin typeface="Malgun Gothic"/>
                  <a:cs typeface="Malgun Gothic"/>
                </a:rPr>
                <a:t>El les dijo: Vamos a los lugares vecinos, para que predique también allí; porque para esto he venido.</a:t>
              </a:r>
              <a:r>
                <a:rPr sz="1000" dirty="0">
                  <a:latin typeface="Malgun Gothic"/>
                  <a:cs typeface="Malgun Gothic"/>
                </a:rPr>
                <a:t> (</a:t>
              </a:r>
              <a:r>
                <a:rPr lang="es-ES" sz="1000" dirty="0">
                  <a:latin typeface="Malgun Gothic"/>
                  <a:cs typeface="Malgun Gothic"/>
                </a:rPr>
                <a:t>Mr</a:t>
              </a:r>
              <a:r>
                <a:rPr sz="1000" dirty="0">
                  <a:latin typeface="Malgun Gothic"/>
                  <a:cs typeface="Malgun Gothic"/>
                </a:rPr>
                <a:t> 1:38)</a:t>
              </a:r>
            </a:p>
          </p:txBody>
        </p:sp>
        <p:sp>
          <p:nvSpPr>
            <p:cNvPr id="28" name="object 28"/>
            <p:cNvSpPr txBox="1"/>
            <p:nvPr/>
          </p:nvSpPr>
          <p:spPr>
            <a:xfrm>
              <a:off x="450800" y="1725026"/>
              <a:ext cx="4517453" cy="304800"/>
            </a:xfrm>
            <a:prstGeom prst="rect">
              <a:avLst/>
            </a:prstGeom>
          </p:spPr>
          <p:txBody>
            <a:bodyPr wrap="square" lIns="0" tIns="7302" rIns="0" bIns="0" rtlCol="0">
              <a:noAutofit/>
            </a:bodyPr>
            <a:lstStyle/>
            <a:p>
              <a:pPr marL="12700" algn="just"/>
              <a:r>
                <a:rPr sz="1000" dirty="0">
                  <a:latin typeface="Malgun Gothic"/>
                  <a:cs typeface="Malgun Gothic"/>
                </a:rPr>
                <a:t>But He said to them,“Let us go into the next towns, that I may preach there</a:t>
              </a:r>
            </a:p>
            <a:p>
              <a:pPr marL="12700" marR="19050" algn="just">
                <a:spcBef>
                  <a:spcPts val="2"/>
                </a:spcBef>
              </a:pPr>
              <a:r>
                <a:rPr sz="1000" dirty="0">
                  <a:latin typeface="Malgun Gothic"/>
                  <a:cs typeface="Malgun Gothic"/>
                </a:rPr>
                <a:t>also, because for this purpose I have come forth.”</a:t>
              </a:r>
              <a:r>
                <a:rPr lang="es-ES" sz="1000" dirty="0">
                  <a:latin typeface="Malgun Gothic"/>
                  <a:cs typeface="Malgun Gothic"/>
                </a:rPr>
                <a:t> </a:t>
              </a:r>
              <a:r>
                <a:rPr sz="1000" dirty="0">
                  <a:latin typeface="Malgun Gothic"/>
                  <a:cs typeface="Malgun Gothic"/>
                </a:rPr>
                <a:t>(Mk 1:38)</a:t>
              </a:r>
            </a:p>
          </p:txBody>
        </p:sp>
        <p:sp>
          <p:nvSpPr>
            <p:cNvPr id="27" name="object 27"/>
            <p:cNvSpPr txBox="1"/>
            <p:nvPr/>
          </p:nvSpPr>
          <p:spPr>
            <a:xfrm>
              <a:off x="534179" y="22926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6" name="object 26"/>
            <p:cNvSpPr txBox="1"/>
            <p:nvPr/>
          </p:nvSpPr>
          <p:spPr>
            <a:xfrm>
              <a:off x="808099" y="2292464"/>
              <a:ext cx="2912160" cy="139700"/>
            </a:xfrm>
            <a:prstGeom prst="rect">
              <a:avLst/>
            </a:prstGeom>
          </p:spPr>
          <p:txBody>
            <a:bodyPr wrap="square" lIns="0" tIns="6635" rIns="0" bIns="0" rtlCol="0">
              <a:noAutofit/>
            </a:bodyPr>
            <a:lstStyle/>
            <a:p>
              <a:pPr marL="12700">
                <a:lnSpc>
                  <a:spcPts val="1045"/>
                </a:lnSpc>
              </a:pPr>
              <a:r>
                <a:rPr lang="es-ES" sz="900" dirty="0">
                  <a:latin typeface="Malgun Gothic" pitchFamily="34" charset="-127"/>
                  <a:ea typeface="Malgun Gothic" pitchFamily="34" charset="-127"/>
                  <a:cs typeface="Malgun Gothic"/>
                </a:rPr>
                <a:t>Subraya las palabras o frases clave en el versículo.</a:t>
              </a:r>
            </a:p>
          </p:txBody>
        </p:sp>
        <p:sp>
          <p:nvSpPr>
            <p:cNvPr id="25" name="object 25"/>
            <p:cNvSpPr txBox="1"/>
            <p:nvPr/>
          </p:nvSpPr>
          <p:spPr>
            <a:xfrm>
              <a:off x="534179" y="27184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24" name="object 24"/>
            <p:cNvSpPr txBox="1"/>
            <p:nvPr/>
          </p:nvSpPr>
          <p:spPr>
            <a:xfrm>
              <a:off x="808098" y="2718363"/>
              <a:ext cx="3300351" cy="139474"/>
            </a:xfrm>
            <a:prstGeom prst="rect">
              <a:avLst/>
            </a:prstGeom>
          </p:spPr>
          <p:txBody>
            <a:bodyPr wrap="square" lIns="0" tIns="6635" rIns="0" bIns="0" rtlCol="0">
              <a:noAutofit/>
            </a:bodyPr>
            <a:lstStyle/>
            <a:p>
              <a:pPr marL="12700">
                <a:lnSpc>
                  <a:spcPts val="1045"/>
                </a:lnSpc>
              </a:pPr>
              <a:r>
                <a:rPr lang="es-ES" sz="900" dirty="0">
                  <a:latin typeface="Malgun Gothic"/>
                  <a:cs typeface="Malgun Gothic"/>
                </a:rPr>
                <a:t>¿Cuál dijo que fue la razón por la que vino Jesús?</a:t>
              </a:r>
            </a:p>
          </p:txBody>
        </p:sp>
        <p:sp>
          <p:nvSpPr>
            <p:cNvPr id="21" name="object 21"/>
            <p:cNvSpPr txBox="1"/>
            <p:nvPr/>
          </p:nvSpPr>
          <p:spPr>
            <a:xfrm>
              <a:off x="537780" y="42452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0" name="object 20"/>
            <p:cNvSpPr txBox="1"/>
            <p:nvPr/>
          </p:nvSpPr>
          <p:spPr>
            <a:xfrm>
              <a:off x="811700" y="4229100"/>
              <a:ext cx="3947718" cy="276860"/>
            </a:xfrm>
            <a:prstGeom prst="rect">
              <a:avLst/>
            </a:prstGeom>
          </p:spPr>
          <p:txBody>
            <a:bodyPr wrap="square" lIns="0" tIns="6635" rIns="0" bIns="0" rtlCol="0">
              <a:noAutofit/>
            </a:bodyPr>
            <a:lstStyle/>
            <a:p>
              <a:pPr marL="12700" algn="just"/>
              <a:r>
                <a:rPr lang="es-ES" sz="900" dirty="0">
                  <a:latin typeface="Malgun Gothic"/>
                  <a:cs typeface="Malgun Gothic"/>
                </a:rPr>
                <a:t>En San Juan capítulos 3 y 4, está escrito la predicación directa de Jesús. Completa los siguientes espacios en blanco.</a:t>
              </a:r>
            </a:p>
          </p:txBody>
        </p:sp>
        <p:sp>
          <p:nvSpPr>
            <p:cNvPr id="18" name="object 18"/>
            <p:cNvSpPr txBox="1"/>
            <p:nvPr/>
          </p:nvSpPr>
          <p:spPr>
            <a:xfrm>
              <a:off x="193700"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90</a:t>
              </a:r>
              <a:endParaRPr sz="1000">
                <a:latin typeface="Times New Roman"/>
                <a:cs typeface="Times New Roman"/>
              </a:endParaRPr>
            </a:p>
          </p:txBody>
        </p:sp>
        <p:sp>
          <p:nvSpPr>
            <p:cNvPr id="13" name="object 13"/>
            <p:cNvSpPr txBox="1"/>
            <p:nvPr/>
          </p:nvSpPr>
          <p:spPr>
            <a:xfrm>
              <a:off x="1276197" y="5440545"/>
              <a:ext cx="1651802" cy="3600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928000" y="6160546"/>
              <a:ext cx="2009650" cy="359999"/>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0363" y="1037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011945"/>
              <a:ext cx="4286643" cy="152400"/>
            </a:xfrm>
            <a:prstGeom prst="rect">
              <a:avLst/>
            </a:prstGeom>
          </p:spPr>
          <p:txBody>
            <a:bodyPr wrap="square" lIns="0" tIns="0" rIns="0" bIns="0" rtlCol="0">
              <a:noAutofit/>
            </a:bodyPr>
            <a:lstStyle/>
            <a:p>
              <a:pPr marL="25400">
                <a:lnSpc>
                  <a:spcPts val="1000"/>
                </a:lnSpc>
              </a:pPr>
              <a:endParaRPr sz="1000"/>
            </a:p>
          </p:txBody>
        </p:sp>
        <p:sp>
          <p:nvSpPr>
            <p:cNvPr id="120" name="object 11">
              <a:extLst>
                <a:ext uri="{FF2B5EF4-FFF2-40B4-BE49-F238E27FC236}">
                  <a16:creationId xmlns:a16="http://schemas.microsoft.com/office/drawing/2014/main" id="{495F0DD9-3D74-4D78-A8EF-C7922F74A619}"/>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121" name="object 11">
              <a:extLst>
                <a:ext uri="{FF2B5EF4-FFF2-40B4-BE49-F238E27FC236}">
                  <a16:creationId xmlns:a16="http://schemas.microsoft.com/office/drawing/2014/main" id="{5FECE4A3-20CA-455B-9A09-6AD22529E121}"/>
                </a:ext>
              </a:extLst>
            </p:cNvPr>
            <p:cNvSpPr txBox="1"/>
            <p:nvPr/>
          </p:nvSpPr>
          <p:spPr>
            <a:xfrm>
              <a:off x="522336" y="3505088"/>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sp>
          <p:nvSpPr>
            <p:cNvPr id="122" name="TextBox 121">
              <a:extLst>
                <a:ext uri="{FF2B5EF4-FFF2-40B4-BE49-F238E27FC236}">
                  <a16:creationId xmlns:a16="http://schemas.microsoft.com/office/drawing/2014/main" id="{89FDBD9C-F8D0-4352-9D1A-6708ECA0056C}"/>
                </a:ext>
              </a:extLst>
            </p:cNvPr>
            <p:cNvSpPr txBox="1"/>
            <p:nvPr/>
          </p:nvSpPr>
          <p:spPr>
            <a:xfrm>
              <a:off x="458602" y="4780112"/>
              <a:ext cx="818794"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Clasificación</a:t>
              </a:r>
            </a:p>
          </p:txBody>
        </p:sp>
        <p:sp>
          <p:nvSpPr>
            <p:cNvPr id="123" name="TextBox 122">
              <a:extLst>
                <a:ext uri="{FF2B5EF4-FFF2-40B4-BE49-F238E27FC236}">
                  <a16:creationId xmlns:a16="http://schemas.microsoft.com/office/drawing/2014/main" id="{F68A4FBA-8953-463F-BD3E-D8549202949B}"/>
                </a:ext>
              </a:extLst>
            </p:cNvPr>
            <p:cNvSpPr txBox="1"/>
            <p:nvPr/>
          </p:nvSpPr>
          <p:spPr>
            <a:xfrm>
              <a:off x="1274227" y="4773757"/>
              <a:ext cx="1654975"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San Juan 3</a:t>
              </a:r>
            </a:p>
          </p:txBody>
        </p:sp>
        <p:sp>
          <p:nvSpPr>
            <p:cNvPr id="124" name="TextBox 123">
              <a:extLst>
                <a:ext uri="{FF2B5EF4-FFF2-40B4-BE49-F238E27FC236}">
                  <a16:creationId xmlns:a16="http://schemas.microsoft.com/office/drawing/2014/main" id="{08A1C737-3F63-4B18-A57F-3B5D85179A7F}"/>
                </a:ext>
              </a:extLst>
            </p:cNvPr>
            <p:cNvSpPr txBox="1"/>
            <p:nvPr/>
          </p:nvSpPr>
          <p:spPr>
            <a:xfrm>
              <a:off x="2938207" y="4780112"/>
              <a:ext cx="2003295"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San Juan 4</a:t>
              </a:r>
            </a:p>
          </p:txBody>
        </p:sp>
        <p:sp>
          <p:nvSpPr>
            <p:cNvPr id="131" name="TextBox 130">
              <a:extLst>
                <a:ext uri="{FF2B5EF4-FFF2-40B4-BE49-F238E27FC236}">
                  <a16:creationId xmlns:a16="http://schemas.microsoft.com/office/drawing/2014/main" id="{6588E183-8CA0-4D23-BF7D-DE16242DF186}"/>
                </a:ext>
              </a:extLst>
            </p:cNvPr>
            <p:cNvSpPr txBox="1"/>
            <p:nvPr/>
          </p:nvSpPr>
          <p:spPr>
            <a:xfrm>
              <a:off x="377850" y="5098275"/>
              <a:ext cx="993265"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Objeto de evangelización</a:t>
              </a:r>
            </a:p>
          </p:txBody>
        </p:sp>
        <p:sp>
          <p:nvSpPr>
            <p:cNvPr id="132" name="TextBox 131">
              <a:extLst>
                <a:ext uri="{FF2B5EF4-FFF2-40B4-BE49-F238E27FC236}">
                  <a16:creationId xmlns:a16="http://schemas.microsoft.com/office/drawing/2014/main" id="{85936251-1254-423E-8F5A-27B31F0B6E35}"/>
                </a:ext>
              </a:extLst>
            </p:cNvPr>
            <p:cNvSpPr txBox="1"/>
            <p:nvPr/>
          </p:nvSpPr>
          <p:spPr>
            <a:xfrm>
              <a:off x="456111" y="5505121"/>
              <a:ext cx="829770" cy="21544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Identidad</a:t>
              </a:r>
            </a:p>
          </p:txBody>
        </p:sp>
        <p:sp>
          <p:nvSpPr>
            <p:cNvPr id="133" name="TextBox 132">
              <a:extLst>
                <a:ext uri="{FF2B5EF4-FFF2-40B4-BE49-F238E27FC236}">
                  <a16:creationId xmlns:a16="http://schemas.microsoft.com/office/drawing/2014/main" id="{2C33F54A-F433-4BD4-BBCB-FA710F136D1F}"/>
                </a:ext>
              </a:extLst>
            </p:cNvPr>
            <p:cNvSpPr txBox="1"/>
            <p:nvPr/>
          </p:nvSpPr>
          <p:spPr>
            <a:xfrm>
              <a:off x="456151" y="5803727"/>
              <a:ext cx="826559"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Tiempo y lugar</a:t>
              </a:r>
            </a:p>
          </p:txBody>
        </p:sp>
        <p:sp>
          <p:nvSpPr>
            <p:cNvPr id="134" name="TextBox 133">
              <a:extLst>
                <a:ext uri="{FF2B5EF4-FFF2-40B4-BE49-F238E27FC236}">
                  <a16:creationId xmlns:a16="http://schemas.microsoft.com/office/drawing/2014/main" id="{F4E6D0E5-ED2C-4ED1-94C3-6C3D1BC5938A}"/>
                </a:ext>
              </a:extLst>
            </p:cNvPr>
            <p:cNvSpPr txBox="1"/>
            <p:nvPr/>
          </p:nvSpPr>
          <p:spPr>
            <a:xfrm>
              <a:off x="456152" y="6157371"/>
              <a:ext cx="826556"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Comienzo del evangelismo</a:t>
              </a:r>
            </a:p>
          </p:txBody>
        </p:sp>
        <p:sp>
          <p:nvSpPr>
            <p:cNvPr id="135" name="TextBox 134">
              <a:extLst>
                <a:ext uri="{FF2B5EF4-FFF2-40B4-BE49-F238E27FC236}">
                  <a16:creationId xmlns:a16="http://schemas.microsoft.com/office/drawing/2014/main" id="{4C5AF2D2-0C93-4045-9486-C56DBCD6D126}"/>
                </a:ext>
              </a:extLst>
            </p:cNvPr>
            <p:cNvSpPr txBox="1"/>
            <p:nvPr/>
          </p:nvSpPr>
          <p:spPr>
            <a:xfrm>
              <a:off x="462554" y="6523727"/>
              <a:ext cx="820155" cy="33855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Tema de conversación</a:t>
              </a:r>
            </a:p>
          </p:txBody>
        </p:sp>
        <p:sp>
          <p:nvSpPr>
            <p:cNvPr id="136" name="TextBox 135">
              <a:extLst>
                <a:ext uri="{FF2B5EF4-FFF2-40B4-BE49-F238E27FC236}">
                  <a16:creationId xmlns:a16="http://schemas.microsoft.com/office/drawing/2014/main" id="{0895ED38-ABA5-4CF0-9FAE-083393279E6A}"/>
                </a:ext>
              </a:extLst>
            </p:cNvPr>
            <p:cNvSpPr txBox="1"/>
            <p:nvPr/>
          </p:nvSpPr>
          <p:spPr>
            <a:xfrm>
              <a:off x="456111" y="7004332"/>
              <a:ext cx="826556" cy="215444"/>
            </a:xfrm>
            <a:prstGeom prst="rect">
              <a:avLst/>
            </a:prstGeom>
            <a:noFill/>
          </p:spPr>
          <p:txBody>
            <a:bodyPr wrap="square" rtlCol="0">
              <a:spAutoFit/>
            </a:bodyPr>
            <a:lstStyle/>
            <a:p>
              <a:pPr algn="ctr"/>
              <a:r>
                <a:rPr lang="es-ES" sz="800" dirty="0">
                  <a:solidFill>
                    <a:schemeClr val="bg1"/>
                  </a:solidFill>
                  <a:latin typeface="Malgun Gothic" panose="020B0503020000020004" pitchFamily="34" charset="-127"/>
                  <a:ea typeface="Malgun Gothic" panose="020B0503020000020004" pitchFamily="34" charset="-127"/>
                </a:rPr>
                <a:t>Resultado</a:t>
              </a:r>
            </a:p>
          </p:txBody>
        </p:sp>
        <p:sp>
          <p:nvSpPr>
            <p:cNvPr id="137" name="TextBox 136">
              <a:extLst>
                <a:ext uri="{FF2B5EF4-FFF2-40B4-BE49-F238E27FC236}">
                  <a16:creationId xmlns:a16="http://schemas.microsoft.com/office/drawing/2014/main" id="{D1A6EC63-E4BC-46DC-ABB4-EAD871B926A4}"/>
                </a:ext>
              </a:extLst>
            </p:cNvPr>
            <p:cNvSpPr txBox="1"/>
            <p:nvPr/>
          </p:nvSpPr>
          <p:spPr>
            <a:xfrm>
              <a:off x="1273025" y="5156656"/>
              <a:ext cx="1648619"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Nicodemo</a:t>
              </a:r>
            </a:p>
          </p:txBody>
        </p:sp>
        <p:sp>
          <p:nvSpPr>
            <p:cNvPr id="138" name="TextBox 137">
              <a:extLst>
                <a:ext uri="{FF2B5EF4-FFF2-40B4-BE49-F238E27FC236}">
                  <a16:creationId xmlns:a16="http://schemas.microsoft.com/office/drawing/2014/main" id="{ADF8606A-3660-43E7-92A2-2F339E3963F4}"/>
                </a:ext>
              </a:extLst>
            </p:cNvPr>
            <p:cNvSpPr txBox="1"/>
            <p:nvPr/>
          </p:nvSpPr>
          <p:spPr>
            <a:xfrm>
              <a:off x="2927997" y="5156656"/>
              <a:ext cx="2016001"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La mujer samaritana</a:t>
              </a:r>
            </a:p>
          </p:txBody>
        </p:sp>
        <p:sp>
          <p:nvSpPr>
            <p:cNvPr id="139" name="TextBox 138">
              <a:extLst>
                <a:ext uri="{FF2B5EF4-FFF2-40B4-BE49-F238E27FC236}">
                  <a16:creationId xmlns:a16="http://schemas.microsoft.com/office/drawing/2014/main" id="{CBEAFFFE-D391-45C6-989A-236B7904834C}"/>
                </a:ext>
              </a:extLst>
            </p:cNvPr>
            <p:cNvSpPr txBox="1"/>
            <p:nvPr/>
          </p:nvSpPr>
          <p:spPr>
            <a:xfrm>
              <a:off x="2927997" y="5448300"/>
              <a:ext cx="2003298" cy="33855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Mujer samaritana cuyo marido ha cambiado muchas veces</a:t>
              </a:r>
            </a:p>
          </p:txBody>
        </p:sp>
        <p:sp>
          <p:nvSpPr>
            <p:cNvPr id="140" name="TextBox 139">
              <a:extLst>
                <a:ext uri="{FF2B5EF4-FFF2-40B4-BE49-F238E27FC236}">
                  <a16:creationId xmlns:a16="http://schemas.microsoft.com/office/drawing/2014/main" id="{2481E670-F186-4255-BAE4-1700CE9C6B98}"/>
                </a:ext>
              </a:extLst>
            </p:cNvPr>
            <p:cNvSpPr txBox="1"/>
            <p:nvPr/>
          </p:nvSpPr>
          <p:spPr>
            <a:xfrm>
              <a:off x="1289050" y="5866708"/>
              <a:ext cx="1632428"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Noche</a:t>
              </a:r>
            </a:p>
          </p:txBody>
        </p:sp>
        <p:sp>
          <p:nvSpPr>
            <p:cNvPr id="141" name="TextBox 140">
              <a:extLst>
                <a:ext uri="{FF2B5EF4-FFF2-40B4-BE49-F238E27FC236}">
                  <a16:creationId xmlns:a16="http://schemas.microsoft.com/office/drawing/2014/main" id="{D6164CEC-2F77-4918-91E7-E9C20925E9F3}"/>
                </a:ext>
              </a:extLst>
            </p:cNvPr>
            <p:cNvSpPr txBox="1"/>
            <p:nvPr/>
          </p:nvSpPr>
          <p:spPr>
            <a:xfrm>
              <a:off x="2934349" y="5866708"/>
              <a:ext cx="2012301"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Mediodía en Samaria</a:t>
              </a:r>
            </a:p>
          </p:txBody>
        </p:sp>
        <p:sp>
          <p:nvSpPr>
            <p:cNvPr id="142" name="TextBox 141">
              <a:extLst>
                <a:ext uri="{FF2B5EF4-FFF2-40B4-BE49-F238E27FC236}">
                  <a16:creationId xmlns:a16="http://schemas.microsoft.com/office/drawing/2014/main" id="{32708262-46C6-4366-8614-9CC313CC0B75}"/>
                </a:ext>
              </a:extLst>
            </p:cNvPr>
            <p:cNvSpPr txBox="1"/>
            <p:nvPr/>
          </p:nvSpPr>
          <p:spPr>
            <a:xfrm>
              <a:off x="1279376" y="6235765"/>
              <a:ext cx="1648620"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Nicodemo vino a Jesús</a:t>
              </a:r>
            </a:p>
          </p:txBody>
        </p:sp>
        <p:sp>
          <p:nvSpPr>
            <p:cNvPr id="143" name="TextBox 142">
              <a:extLst>
                <a:ext uri="{FF2B5EF4-FFF2-40B4-BE49-F238E27FC236}">
                  <a16:creationId xmlns:a16="http://schemas.microsoft.com/office/drawing/2014/main" id="{3242E811-E5A0-4BB6-A745-DB790F19CA40}"/>
                </a:ext>
              </a:extLst>
            </p:cNvPr>
            <p:cNvSpPr txBox="1"/>
            <p:nvPr/>
          </p:nvSpPr>
          <p:spPr>
            <a:xfrm>
              <a:off x="1279375" y="6598099"/>
              <a:ext cx="1654974" cy="215444"/>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Nacer de nuevo</a:t>
              </a:r>
            </a:p>
          </p:txBody>
        </p:sp>
        <p:sp>
          <p:nvSpPr>
            <p:cNvPr id="144" name="TextBox 143">
              <a:extLst>
                <a:ext uri="{FF2B5EF4-FFF2-40B4-BE49-F238E27FC236}">
                  <a16:creationId xmlns:a16="http://schemas.microsoft.com/office/drawing/2014/main" id="{72B5F23C-746C-43C8-9A4F-DE91E4CEAF58}"/>
                </a:ext>
              </a:extLst>
            </p:cNvPr>
            <p:cNvSpPr txBox="1"/>
            <p:nvPr/>
          </p:nvSpPr>
          <p:spPr>
            <a:xfrm>
              <a:off x="2946399" y="6604456"/>
              <a:ext cx="1994417" cy="215444"/>
            </a:xfrm>
            <a:prstGeom prst="rect">
              <a:avLst/>
            </a:prstGeom>
            <a:noFill/>
          </p:spPr>
          <p:txBody>
            <a:bodyPr wrap="square" rtlCol="0">
              <a:spAutoFit/>
            </a:bodyPr>
            <a:lstStyle/>
            <a:p>
              <a:pPr algn="ctr"/>
              <a:r>
                <a:rPr lang="es-ES" sz="800">
                  <a:latin typeface="Malgun Gothic" panose="020B0503020000020004" pitchFamily="34" charset="-127"/>
                  <a:ea typeface="Malgun Gothic" panose="020B0503020000020004" pitchFamily="34" charset="-127"/>
                </a:rPr>
                <a:t>Cristo como agua viva</a:t>
              </a:r>
              <a:endParaRPr lang="es-ES" sz="800" dirty="0">
                <a:latin typeface="Malgun Gothic" panose="020B0503020000020004" pitchFamily="34" charset="-127"/>
                <a:ea typeface="Malgun Gothic" panose="020B0503020000020004" pitchFamily="34" charset="-127"/>
              </a:endParaRPr>
            </a:p>
          </p:txBody>
        </p:sp>
        <p:sp>
          <p:nvSpPr>
            <p:cNvPr id="145" name="TextBox 144">
              <a:extLst>
                <a:ext uri="{FF2B5EF4-FFF2-40B4-BE49-F238E27FC236}">
                  <a16:creationId xmlns:a16="http://schemas.microsoft.com/office/drawing/2014/main" id="{6BCA7169-F9BD-464E-A9F3-151CD62011AB}"/>
                </a:ext>
              </a:extLst>
            </p:cNvPr>
            <p:cNvSpPr txBox="1"/>
            <p:nvPr/>
          </p:nvSpPr>
          <p:spPr>
            <a:xfrm>
              <a:off x="1276190" y="6896100"/>
              <a:ext cx="1651802" cy="492443"/>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Muestra un aspecto cambiado después</a:t>
              </a:r>
            </a:p>
            <a:p>
              <a:pPr algn="ctr"/>
              <a:endParaRPr lang="es-ES" sz="200" dirty="0">
                <a:latin typeface="Malgun Gothic" panose="020B0503020000020004" pitchFamily="34" charset="-127"/>
                <a:ea typeface="Malgun Gothic" panose="020B0503020000020004" pitchFamily="34" charset="-127"/>
              </a:endParaRPr>
            </a:p>
            <a:p>
              <a:pPr algn="ctr"/>
              <a:r>
                <a:rPr lang="es-ES" sz="800" dirty="0">
                  <a:latin typeface="Malgun Gothic" panose="020B0503020000020004" pitchFamily="34" charset="-127"/>
                  <a:ea typeface="Malgun Gothic" panose="020B0503020000020004" pitchFamily="34" charset="-127"/>
                </a:rPr>
                <a:t>(Jn 19:39)</a:t>
              </a:r>
            </a:p>
          </p:txBody>
        </p:sp>
        <p:sp>
          <p:nvSpPr>
            <p:cNvPr id="146" name="TextBox 145">
              <a:extLst>
                <a:ext uri="{FF2B5EF4-FFF2-40B4-BE49-F238E27FC236}">
                  <a16:creationId xmlns:a16="http://schemas.microsoft.com/office/drawing/2014/main" id="{D644E003-B0CE-4AEF-A7A0-2D7E356A0905}"/>
                </a:ext>
              </a:extLst>
            </p:cNvPr>
            <p:cNvSpPr txBox="1"/>
            <p:nvPr/>
          </p:nvSpPr>
          <p:spPr>
            <a:xfrm>
              <a:off x="2934349" y="6896100"/>
              <a:ext cx="1996939" cy="492443"/>
            </a:xfrm>
            <a:prstGeom prst="rect">
              <a:avLst/>
            </a:prstGeom>
            <a:noFill/>
          </p:spPr>
          <p:txBody>
            <a:bodyPr wrap="square" rtlCol="0">
              <a:spAutoFit/>
            </a:bodyPr>
            <a:lstStyle/>
            <a:p>
              <a:pPr algn="ctr"/>
              <a:r>
                <a:rPr lang="es-ES" sz="800" dirty="0">
                  <a:latin typeface="Malgun Gothic" panose="020B0503020000020004" pitchFamily="34" charset="-127"/>
                  <a:ea typeface="Malgun Gothic" panose="020B0503020000020004" pitchFamily="34" charset="-127"/>
                </a:rPr>
                <a:t>Creyó inmediatamente en Jesús como el Cristo</a:t>
              </a:r>
            </a:p>
            <a:p>
              <a:pPr algn="ctr"/>
              <a:endParaRPr lang="es-ES" sz="200" dirty="0">
                <a:latin typeface="Malgun Gothic" panose="020B0503020000020004" pitchFamily="34" charset="-127"/>
                <a:ea typeface="Malgun Gothic" panose="020B0503020000020004" pitchFamily="34" charset="-127"/>
              </a:endParaRPr>
            </a:p>
            <a:p>
              <a:pPr algn="ctr"/>
              <a:r>
                <a:rPr lang="es-ES" sz="800" dirty="0">
                  <a:latin typeface="Malgun Gothic" panose="020B0503020000020004" pitchFamily="34" charset="-127"/>
                  <a:ea typeface="Malgun Gothic" panose="020B0503020000020004" pitchFamily="34" charset="-127"/>
                </a:rPr>
                <a:t>Recibió la salvación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42">
            <a:extLst>
              <a:ext uri="{FF2B5EF4-FFF2-40B4-BE49-F238E27FC236}">
                <a16:creationId xmlns:a16="http://schemas.microsoft.com/office/drawing/2014/main" id="{BCF9D1CE-2E17-4398-A646-422A461AAA68}"/>
              </a:ext>
            </a:extLst>
          </p:cNvPr>
          <p:cNvGrpSpPr/>
          <p:nvPr/>
        </p:nvGrpSpPr>
        <p:grpSpPr>
          <a:xfrm>
            <a:off x="545293" y="800100"/>
            <a:ext cx="4693407" cy="6946499"/>
            <a:chOff x="545293" y="800100"/>
            <a:chExt cx="4693407" cy="6946499"/>
          </a:xfrm>
        </p:grpSpPr>
        <p:sp>
          <p:nvSpPr>
            <p:cNvPr id="39" name="object 39"/>
            <p:cNvSpPr/>
            <p:nvPr/>
          </p:nvSpPr>
          <p:spPr>
            <a:xfrm>
              <a:off x="545294" y="800100"/>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0" name="object 40"/>
            <p:cNvSpPr/>
            <p:nvPr/>
          </p:nvSpPr>
          <p:spPr>
            <a:xfrm>
              <a:off x="582836" y="837642"/>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7" name="object 37"/>
            <p:cNvSpPr/>
            <p:nvPr/>
          </p:nvSpPr>
          <p:spPr>
            <a:xfrm>
              <a:off x="545294" y="19712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8" name="object 38"/>
            <p:cNvSpPr/>
            <p:nvPr/>
          </p:nvSpPr>
          <p:spPr>
            <a:xfrm>
              <a:off x="582836" y="20088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5" name="object 35"/>
            <p:cNvSpPr/>
            <p:nvPr/>
          </p:nvSpPr>
          <p:spPr>
            <a:xfrm>
              <a:off x="545294" y="32285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6" name="object 36"/>
            <p:cNvSpPr/>
            <p:nvPr/>
          </p:nvSpPr>
          <p:spPr>
            <a:xfrm>
              <a:off x="582836" y="32661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33" name="object 33"/>
            <p:cNvSpPr/>
            <p:nvPr/>
          </p:nvSpPr>
          <p:spPr>
            <a:xfrm>
              <a:off x="545294" y="4587499"/>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34" name="object 34"/>
            <p:cNvSpPr/>
            <p:nvPr/>
          </p:nvSpPr>
          <p:spPr>
            <a:xfrm>
              <a:off x="582836" y="4625041"/>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551649" y="5676341"/>
              <a:ext cx="4372102" cy="359994"/>
            </a:xfrm>
            <a:custGeom>
              <a:avLst/>
              <a:gdLst/>
              <a:ahLst/>
              <a:cxnLst/>
              <a:rect l="l" t="t" r="r" b="b"/>
              <a:pathLst>
                <a:path w="4372102" h="359994">
                  <a:moveTo>
                    <a:pt x="888352" y="0"/>
                  </a:moveTo>
                  <a:lnTo>
                    <a:pt x="0" y="0"/>
                  </a:lnTo>
                  <a:lnTo>
                    <a:pt x="0" y="359994"/>
                  </a:lnTo>
                  <a:lnTo>
                    <a:pt x="4372102" y="359994"/>
                  </a:lnTo>
                  <a:lnTo>
                    <a:pt x="4372102" y="0"/>
                  </a:lnTo>
                  <a:lnTo>
                    <a:pt x="888352" y="0"/>
                  </a:lnTo>
                  <a:close/>
                </a:path>
              </a:pathLst>
            </a:custGeom>
            <a:solidFill>
              <a:srgbClr val="00ADEF"/>
            </a:solidFill>
          </p:spPr>
          <p:txBody>
            <a:bodyPr wrap="square" lIns="0" tIns="0" rIns="0" bIns="0" rtlCol="0">
              <a:noAutofit/>
            </a:bodyPr>
            <a:lstStyle/>
            <a:p>
              <a:endParaRPr/>
            </a:p>
          </p:txBody>
        </p:sp>
        <p:sp>
          <p:nvSpPr>
            <p:cNvPr id="17" name="object 17"/>
            <p:cNvSpPr/>
            <p:nvPr/>
          </p:nvSpPr>
          <p:spPr>
            <a:xfrm>
              <a:off x="545299" y="5676346"/>
              <a:ext cx="894702" cy="0"/>
            </a:xfrm>
            <a:custGeom>
              <a:avLst/>
              <a:gdLst/>
              <a:ahLst/>
              <a:cxnLst/>
              <a:rect l="l" t="t" r="r" b="b"/>
              <a:pathLst>
                <a:path w="894702">
                  <a:moveTo>
                    <a:pt x="0" y="0"/>
                  </a:moveTo>
                  <a:lnTo>
                    <a:pt x="894702" y="0"/>
                  </a:lnTo>
                </a:path>
              </a:pathLst>
            </a:custGeom>
            <a:ln w="12700">
              <a:solidFill>
                <a:srgbClr val="00ADEF"/>
              </a:solidFill>
            </a:ln>
          </p:spPr>
          <p:txBody>
            <a:bodyPr wrap="square" lIns="0" tIns="0" rIns="0" bIns="0" rtlCol="0">
              <a:noAutofit/>
            </a:bodyPr>
            <a:lstStyle/>
            <a:p>
              <a:endParaRPr/>
            </a:p>
          </p:txBody>
        </p:sp>
        <p:sp>
          <p:nvSpPr>
            <p:cNvPr id="18" name="object 18"/>
            <p:cNvSpPr/>
            <p:nvPr/>
          </p:nvSpPr>
          <p:spPr>
            <a:xfrm>
              <a:off x="551649" y="5682701"/>
              <a:ext cx="0" cy="353644"/>
            </a:xfrm>
            <a:custGeom>
              <a:avLst/>
              <a:gdLst/>
              <a:ahLst/>
              <a:cxnLst/>
              <a:rect l="l" t="t" r="r" b="b"/>
              <a:pathLst>
                <a:path h="353644">
                  <a:moveTo>
                    <a:pt x="0" y="353644"/>
                  </a:moveTo>
                  <a:lnTo>
                    <a:pt x="0" y="0"/>
                  </a:lnTo>
                </a:path>
              </a:pathLst>
            </a:custGeom>
            <a:ln w="12700">
              <a:solidFill>
                <a:srgbClr val="00ADEF"/>
              </a:solidFill>
            </a:ln>
          </p:spPr>
          <p:txBody>
            <a:bodyPr wrap="square" lIns="0" tIns="0" rIns="0" bIns="0" rtlCol="0">
              <a:noAutofit/>
            </a:bodyPr>
            <a:lstStyle/>
            <a:p>
              <a:endParaRPr/>
            </a:p>
          </p:txBody>
        </p:sp>
        <p:sp>
          <p:nvSpPr>
            <p:cNvPr id="19" name="object 19"/>
            <p:cNvSpPr/>
            <p:nvPr/>
          </p:nvSpPr>
          <p:spPr>
            <a:xfrm>
              <a:off x="1439999" y="5676346"/>
              <a:ext cx="3490099" cy="0"/>
            </a:xfrm>
            <a:custGeom>
              <a:avLst/>
              <a:gdLst/>
              <a:ahLst/>
              <a:cxnLst/>
              <a:rect l="l" t="t" r="r" b="b"/>
              <a:pathLst>
                <a:path w="3490099">
                  <a:moveTo>
                    <a:pt x="0" y="0"/>
                  </a:moveTo>
                  <a:lnTo>
                    <a:pt x="3490099" y="0"/>
                  </a:lnTo>
                </a:path>
              </a:pathLst>
            </a:custGeom>
            <a:ln w="12700">
              <a:solidFill>
                <a:srgbClr val="00ADEF"/>
              </a:solidFill>
            </a:ln>
          </p:spPr>
          <p:txBody>
            <a:bodyPr wrap="square" lIns="0" tIns="0" rIns="0" bIns="0" rtlCol="0">
              <a:noAutofit/>
            </a:bodyPr>
            <a:lstStyle/>
            <a:p>
              <a:endParaRPr/>
            </a:p>
          </p:txBody>
        </p:sp>
        <p:sp>
          <p:nvSpPr>
            <p:cNvPr id="20" name="object 20"/>
            <p:cNvSpPr/>
            <p:nvPr/>
          </p:nvSpPr>
          <p:spPr>
            <a:xfrm>
              <a:off x="4923749" y="5682701"/>
              <a:ext cx="0" cy="353644"/>
            </a:xfrm>
            <a:custGeom>
              <a:avLst/>
              <a:gdLst/>
              <a:ahLst/>
              <a:cxnLst/>
              <a:rect l="l" t="t" r="r" b="b"/>
              <a:pathLst>
                <a:path h="353644">
                  <a:moveTo>
                    <a:pt x="0" y="353644"/>
                  </a:moveTo>
                  <a:lnTo>
                    <a:pt x="0" y="0"/>
                  </a:lnTo>
                </a:path>
              </a:pathLst>
            </a:custGeom>
            <a:ln w="12700">
              <a:solidFill>
                <a:srgbClr val="00ADEF"/>
              </a:solidFill>
            </a:ln>
          </p:spPr>
          <p:txBody>
            <a:bodyPr wrap="square" lIns="0" tIns="0" rIns="0" bIns="0" rtlCol="0">
              <a:noAutofit/>
            </a:bodyPr>
            <a:lstStyle/>
            <a:p>
              <a:endParaRPr/>
            </a:p>
          </p:txBody>
        </p:sp>
        <p:sp>
          <p:nvSpPr>
            <p:cNvPr id="21" name="object 21"/>
            <p:cNvSpPr/>
            <p:nvPr/>
          </p:nvSpPr>
          <p:spPr>
            <a:xfrm>
              <a:off x="551649" y="6036344"/>
              <a:ext cx="0" cy="617651"/>
            </a:xfrm>
            <a:custGeom>
              <a:avLst/>
              <a:gdLst/>
              <a:ahLst/>
              <a:cxnLst/>
              <a:rect l="l" t="t" r="r" b="b"/>
              <a:pathLst>
                <a:path h="617651">
                  <a:moveTo>
                    <a:pt x="0" y="617651"/>
                  </a:moveTo>
                  <a:lnTo>
                    <a:pt x="0" y="0"/>
                  </a:lnTo>
                </a:path>
              </a:pathLst>
            </a:custGeom>
            <a:ln w="12700">
              <a:solidFill>
                <a:srgbClr val="00ADEF"/>
              </a:solidFill>
            </a:ln>
          </p:spPr>
          <p:txBody>
            <a:bodyPr wrap="square" lIns="0" tIns="0" rIns="0" bIns="0" rtlCol="0">
              <a:noAutofit/>
            </a:bodyPr>
            <a:lstStyle/>
            <a:p>
              <a:endParaRPr/>
            </a:p>
          </p:txBody>
        </p:sp>
        <p:sp>
          <p:nvSpPr>
            <p:cNvPr id="22" name="object 22"/>
            <p:cNvSpPr/>
            <p:nvPr/>
          </p:nvSpPr>
          <p:spPr>
            <a:xfrm>
              <a:off x="4923749" y="6036344"/>
              <a:ext cx="0" cy="617651"/>
            </a:xfrm>
            <a:custGeom>
              <a:avLst/>
              <a:gdLst/>
              <a:ahLst/>
              <a:cxnLst/>
              <a:rect l="l" t="t" r="r" b="b"/>
              <a:pathLst>
                <a:path h="617651">
                  <a:moveTo>
                    <a:pt x="0" y="617651"/>
                  </a:moveTo>
                  <a:lnTo>
                    <a:pt x="0" y="0"/>
                  </a:lnTo>
                </a:path>
              </a:pathLst>
            </a:custGeom>
            <a:ln w="12700">
              <a:solidFill>
                <a:srgbClr val="00ADEF"/>
              </a:solidFill>
            </a:ln>
          </p:spPr>
          <p:txBody>
            <a:bodyPr wrap="square" lIns="0" tIns="0" rIns="0" bIns="0" rtlCol="0">
              <a:noAutofit/>
            </a:bodyPr>
            <a:lstStyle/>
            <a:p>
              <a:endParaRPr/>
            </a:p>
          </p:txBody>
        </p:sp>
        <p:sp>
          <p:nvSpPr>
            <p:cNvPr id="23" name="object 23"/>
            <p:cNvSpPr/>
            <p:nvPr/>
          </p:nvSpPr>
          <p:spPr>
            <a:xfrm>
              <a:off x="551649" y="6653993"/>
              <a:ext cx="0" cy="727202"/>
            </a:xfrm>
            <a:custGeom>
              <a:avLst/>
              <a:gdLst/>
              <a:ahLst/>
              <a:cxnLst/>
              <a:rect l="l" t="t" r="r" b="b"/>
              <a:pathLst>
                <a:path h="727201">
                  <a:moveTo>
                    <a:pt x="0" y="727202"/>
                  </a:moveTo>
                  <a:lnTo>
                    <a:pt x="0" y="0"/>
                  </a:lnTo>
                </a:path>
              </a:pathLst>
            </a:custGeom>
            <a:ln w="12700">
              <a:solidFill>
                <a:srgbClr val="00ADEF"/>
              </a:solidFill>
            </a:ln>
          </p:spPr>
          <p:txBody>
            <a:bodyPr wrap="square" lIns="0" tIns="0" rIns="0" bIns="0" rtlCol="0">
              <a:noAutofit/>
            </a:bodyPr>
            <a:lstStyle/>
            <a:p>
              <a:endParaRPr/>
            </a:p>
          </p:txBody>
        </p:sp>
        <p:sp>
          <p:nvSpPr>
            <p:cNvPr id="24" name="object 24"/>
            <p:cNvSpPr/>
            <p:nvPr/>
          </p:nvSpPr>
          <p:spPr>
            <a:xfrm>
              <a:off x="4923749" y="6653993"/>
              <a:ext cx="0" cy="727202"/>
            </a:xfrm>
            <a:custGeom>
              <a:avLst/>
              <a:gdLst/>
              <a:ahLst/>
              <a:cxnLst/>
              <a:rect l="l" t="t" r="r" b="b"/>
              <a:pathLst>
                <a:path h="727201">
                  <a:moveTo>
                    <a:pt x="0" y="727202"/>
                  </a:moveTo>
                  <a:lnTo>
                    <a:pt x="0" y="0"/>
                  </a:lnTo>
                </a:path>
              </a:pathLst>
            </a:custGeom>
            <a:ln w="12700">
              <a:solidFill>
                <a:srgbClr val="00ADEF"/>
              </a:solidFill>
            </a:ln>
          </p:spPr>
          <p:txBody>
            <a:bodyPr wrap="square" lIns="0" tIns="0" rIns="0" bIns="0" rtlCol="0">
              <a:noAutofit/>
            </a:bodyPr>
            <a:lstStyle/>
            <a:p>
              <a:endParaRPr/>
            </a:p>
          </p:txBody>
        </p:sp>
        <p:sp>
          <p:nvSpPr>
            <p:cNvPr id="25" name="object 25"/>
            <p:cNvSpPr/>
            <p:nvPr/>
          </p:nvSpPr>
          <p:spPr>
            <a:xfrm>
              <a:off x="545299" y="7387545"/>
              <a:ext cx="894702" cy="0"/>
            </a:xfrm>
            <a:custGeom>
              <a:avLst/>
              <a:gdLst/>
              <a:ahLst/>
              <a:cxnLst/>
              <a:rect l="l" t="t" r="r" b="b"/>
              <a:pathLst>
                <a:path w="894702">
                  <a:moveTo>
                    <a:pt x="0" y="0"/>
                  </a:moveTo>
                  <a:lnTo>
                    <a:pt x="894702" y="0"/>
                  </a:lnTo>
                </a:path>
              </a:pathLst>
            </a:custGeom>
            <a:ln w="12700">
              <a:solidFill>
                <a:srgbClr val="00ADEF"/>
              </a:solidFill>
            </a:ln>
          </p:spPr>
          <p:txBody>
            <a:bodyPr wrap="square" lIns="0" tIns="0" rIns="0" bIns="0" rtlCol="0">
              <a:noAutofit/>
            </a:bodyPr>
            <a:lstStyle/>
            <a:p>
              <a:endParaRPr/>
            </a:p>
          </p:txBody>
        </p:sp>
        <p:sp>
          <p:nvSpPr>
            <p:cNvPr id="26" name="object 26"/>
            <p:cNvSpPr/>
            <p:nvPr/>
          </p:nvSpPr>
          <p:spPr>
            <a:xfrm>
              <a:off x="1439999" y="7387545"/>
              <a:ext cx="3490099" cy="0"/>
            </a:xfrm>
            <a:custGeom>
              <a:avLst/>
              <a:gdLst/>
              <a:ahLst/>
              <a:cxnLst/>
              <a:rect l="l" t="t" r="r" b="b"/>
              <a:pathLst>
                <a:path w="3490099">
                  <a:moveTo>
                    <a:pt x="0" y="0"/>
                  </a:moveTo>
                  <a:lnTo>
                    <a:pt x="3490099" y="0"/>
                  </a:lnTo>
                </a:path>
              </a:pathLst>
            </a:custGeom>
            <a:ln w="12700">
              <a:solidFill>
                <a:srgbClr val="00ADEF"/>
              </a:solidFill>
            </a:ln>
          </p:spPr>
          <p:txBody>
            <a:bodyPr wrap="square" lIns="0" tIns="0" rIns="0" bIns="0" rtlCol="0">
              <a:noAutofit/>
            </a:bodyPr>
            <a:lstStyle/>
            <a:p>
              <a:endParaRPr/>
            </a:p>
          </p:txBody>
        </p:sp>
        <p:sp>
          <p:nvSpPr>
            <p:cNvPr id="27" name="object 27"/>
            <p:cNvSpPr/>
            <p:nvPr/>
          </p:nvSpPr>
          <p:spPr>
            <a:xfrm>
              <a:off x="557999" y="6036345"/>
              <a:ext cx="882002" cy="0"/>
            </a:xfrm>
            <a:custGeom>
              <a:avLst/>
              <a:gdLst/>
              <a:ahLst/>
              <a:cxnLst/>
              <a:rect l="l" t="t" r="r" b="b"/>
              <a:pathLst>
                <a:path w="882002">
                  <a:moveTo>
                    <a:pt x="0" y="0"/>
                  </a:moveTo>
                  <a:lnTo>
                    <a:pt x="882002" y="0"/>
                  </a:lnTo>
                </a:path>
              </a:pathLst>
            </a:custGeom>
            <a:ln w="6350">
              <a:solidFill>
                <a:srgbClr val="00ADEF"/>
              </a:solidFill>
            </a:ln>
          </p:spPr>
          <p:txBody>
            <a:bodyPr wrap="square" lIns="0" tIns="0" rIns="0" bIns="0" rtlCol="0">
              <a:noAutofit/>
            </a:bodyPr>
            <a:lstStyle/>
            <a:p>
              <a:endParaRPr/>
            </a:p>
          </p:txBody>
        </p:sp>
        <p:sp>
          <p:nvSpPr>
            <p:cNvPr id="28" name="object 28"/>
            <p:cNvSpPr/>
            <p:nvPr/>
          </p:nvSpPr>
          <p:spPr>
            <a:xfrm>
              <a:off x="1439999" y="6036345"/>
              <a:ext cx="3477399" cy="0"/>
            </a:xfrm>
            <a:custGeom>
              <a:avLst/>
              <a:gdLst/>
              <a:ahLst/>
              <a:cxnLst/>
              <a:rect l="l" t="t" r="r" b="b"/>
              <a:pathLst>
                <a:path w="3477399">
                  <a:moveTo>
                    <a:pt x="0" y="0"/>
                  </a:moveTo>
                  <a:lnTo>
                    <a:pt x="3477399" y="0"/>
                  </a:lnTo>
                </a:path>
              </a:pathLst>
            </a:custGeom>
            <a:ln w="6350">
              <a:solidFill>
                <a:srgbClr val="00ADEF"/>
              </a:solidFill>
            </a:ln>
          </p:spPr>
          <p:txBody>
            <a:bodyPr wrap="square" lIns="0" tIns="0" rIns="0" bIns="0" rtlCol="0">
              <a:noAutofit/>
            </a:bodyPr>
            <a:lstStyle/>
            <a:p>
              <a:endParaRPr/>
            </a:p>
          </p:txBody>
        </p:sp>
        <p:sp>
          <p:nvSpPr>
            <p:cNvPr id="29" name="object 29"/>
            <p:cNvSpPr/>
            <p:nvPr/>
          </p:nvSpPr>
          <p:spPr>
            <a:xfrm>
              <a:off x="1439999" y="6039519"/>
              <a:ext cx="0" cy="611301"/>
            </a:xfrm>
            <a:custGeom>
              <a:avLst/>
              <a:gdLst/>
              <a:ahLst/>
              <a:cxnLst/>
              <a:rect l="l" t="t" r="r" b="b"/>
              <a:pathLst>
                <a:path h="611301">
                  <a:moveTo>
                    <a:pt x="0" y="611301"/>
                  </a:moveTo>
                  <a:lnTo>
                    <a:pt x="0" y="0"/>
                  </a:lnTo>
                </a:path>
              </a:pathLst>
            </a:custGeom>
            <a:ln w="6350">
              <a:solidFill>
                <a:srgbClr val="00ADEF"/>
              </a:solidFill>
            </a:ln>
          </p:spPr>
          <p:txBody>
            <a:bodyPr wrap="square" lIns="0" tIns="0" rIns="0" bIns="0" rtlCol="0">
              <a:noAutofit/>
            </a:bodyPr>
            <a:lstStyle/>
            <a:p>
              <a:endParaRPr/>
            </a:p>
          </p:txBody>
        </p:sp>
        <p:sp>
          <p:nvSpPr>
            <p:cNvPr id="30" name="object 30"/>
            <p:cNvSpPr/>
            <p:nvPr/>
          </p:nvSpPr>
          <p:spPr>
            <a:xfrm>
              <a:off x="557999" y="6653996"/>
              <a:ext cx="882002" cy="0"/>
            </a:xfrm>
            <a:custGeom>
              <a:avLst/>
              <a:gdLst/>
              <a:ahLst/>
              <a:cxnLst/>
              <a:rect l="l" t="t" r="r" b="b"/>
              <a:pathLst>
                <a:path w="882002">
                  <a:moveTo>
                    <a:pt x="0" y="0"/>
                  </a:moveTo>
                  <a:lnTo>
                    <a:pt x="882002" y="0"/>
                  </a:lnTo>
                </a:path>
              </a:pathLst>
            </a:custGeom>
            <a:ln w="6350">
              <a:solidFill>
                <a:srgbClr val="00ADEF"/>
              </a:solidFill>
            </a:ln>
          </p:spPr>
          <p:txBody>
            <a:bodyPr wrap="square" lIns="0" tIns="0" rIns="0" bIns="0" rtlCol="0">
              <a:noAutofit/>
            </a:bodyPr>
            <a:lstStyle/>
            <a:p>
              <a:endParaRPr/>
            </a:p>
          </p:txBody>
        </p:sp>
        <p:sp>
          <p:nvSpPr>
            <p:cNvPr id="31" name="object 31"/>
            <p:cNvSpPr/>
            <p:nvPr/>
          </p:nvSpPr>
          <p:spPr>
            <a:xfrm>
              <a:off x="1439999" y="6653996"/>
              <a:ext cx="3477399" cy="0"/>
            </a:xfrm>
            <a:custGeom>
              <a:avLst/>
              <a:gdLst/>
              <a:ahLst/>
              <a:cxnLst/>
              <a:rect l="l" t="t" r="r" b="b"/>
              <a:pathLst>
                <a:path w="3477399">
                  <a:moveTo>
                    <a:pt x="0" y="0"/>
                  </a:moveTo>
                  <a:lnTo>
                    <a:pt x="3477399" y="0"/>
                  </a:lnTo>
                </a:path>
              </a:pathLst>
            </a:custGeom>
            <a:ln w="6350">
              <a:solidFill>
                <a:srgbClr val="00ADEF"/>
              </a:solidFill>
            </a:ln>
          </p:spPr>
          <p:txBody>
            <a:bodyPr wrap="square" lIns="0" tIns="0" rIns="0" bIns="0" rtlCol="0">
              <a:noAutofit/>
            </a:bodyPr>
            <a:lstStyle/>
            <a:p>
              <a:endParaRPr/>
            </a:p>
          </p:txBody>
        </p:sp>
        <p:sp>
          <p:nvSpPr>
            <p:cNvPr id="32" name="object 32"/>
            <p:cNvSpPr/>
            <p:nvPr/>
          </p:nvSpPr>
          <p:spPr>
            <a:xfrm>
              <a:off x="1439999" y="6657168"/>
              <a:ext cx="0" cy="724027"/>
            </a:xfrm>
            <a:custGeom>
              <a:avLst/>
              <a:gdLst/>
              <a:ahLst/>
              <a:cxnLst/>
              <a:rect l="l" t="t" r="r" b="b"/>
              <a:pathLst>
                <a:path h="724026">
                  <a:moveTo>
                    <a:pt x="0" y="724027"/>
                  </a:moveTo>
                  <a:lnTo>
                    <a:pt x="0" y="0"/>
                  </a:lnTo>
                </a:path>
              </a:pathLst>
            </a:custGeom>
            <a:ln w="6350">
              <a:solidFill>
                <a:srgbClr val="00ADEF"/>
              </a:solidFill>
            </a:ln>
          </p:spPr>
          <p:txBody>
            <a:bodyPr wrap="square" lIns="0" tIns="0" rIns="0" bIns="0" rtlCol="0">
              <a:noAutofit/>
            </a:bodyPr>
            <a:lstStyle/>
            <a:p>
              <a:endParaRPr/>
            </a:p>
          </p:txBody>
        </p:sp>
        <p:sp>
          <p:nvSpPr>
            <p:cNvPr id="15" name="object 15"/>
            <p:cNvSpPr txBox="1"/>
            <p:nvPr/>
          </p:nvSpPr>
          <p:spPr>
            <a:xfrm>
              <a:off x="633079" y="858580"/>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dirty="0">
                <a:latin typeface="Impact"/>
                <a:cs typeface="Impact"/>
              </a:endParaRPr>
            </a:p>
          </p:txBody>
        </p:sp>
        <p:sp>
          <p:nvSpPr>
            <p:cNvPr id="14" name="object 14"/>
            <p:cNvSpPr txBox="1"/>
            <p:nvPr/>
          </p:nvSpPr>
          <p:spPr>
            <a:xfrm>
              <a:off x="906999" y="820159"/>
              <a:ext cx="4013555" cy="276859"/>
            </a:xfrm>
            <a:prstGeom prst="rect">
              <a:avLst/>
            </a:prstGeom>
          </p:spPr>
          <p:txBody>
            <a:bodyPr wrap="square" lIns="0" tIns="6635" rIns="0" bIns="0" rtlCol="0">
              <a:noAutofit/>
            </a:bodyPr>
            <a:lstStyle/>
            <a:p>
              <a:pPr marL="12700" algn="just"/>
              <a:r>
                <a:rPr lang="es-ES" sz="900" dirty="0">
                  <a:latin typeface="Malgun Gothic"/>
                  <a:cs typeface="Malgun Gothic"/>
                </a:rPr>
                <a:t>Cuando Jesús predicaba el Evangelio, no elegía el objeto ni el lugar de la evangelización. En comparación, escribe sobre nuestra forma de evangelizar.</a:t>
              </a:r>
            </a:p>
          </p:txBody>
        </p:sp>
        <p:sp>
          <p:nvSpPr>
            <p:cNvPr id="13" name="object 13"/>
            <p:cNvSpPr txBox="1"/>
            <p:nvPr/>
          </p:nvSpPr>
          <p:spPr>
            <a:xfrm>
              <a:off x="633079" y="2029780"/>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12" name="object 12"/>
            <p:cNvSpPr txBox="1"/>
            <p:nvPr/>
          </p:nvSpPr>
          <p:spPr>
            <a:xfrm>
              <a:off x="906999" y="1991361"/>
              <a:ext cx="4005326" cy="276860"/>
            </a:xfrm>
            <a:prstGeom prst="rect">
              <a:avLst/>
            </a:prstGeom>
          </p:spPr>
          <p:txBody>
            <a:bodyPr wrap="square" lIns="0" tIns="6635" rIns="0" bIns="0" rtlCol="0">
              <a:noAutofit/>
            </a:bodyPr>
            <a:lstStyle/>
            <a:p>
              <a:pPr marL="12700" algn="just"/>
              <a:r>
                <a:rPr lang="es-ES" sz="900" dirty="0">
                  <a:latin typeface="Malgun Gothic"/>
                  <a:cs typeface="Malgun Gothic"/>
                </a:rPr>
                <a:t>¿Qué fue lo primero que hizo la mujer samaritana después de aceptar a Jesucristo como Salvador (Jn 4:28~29)?</a:t>
              </a:r>
            </a:p>
          </p:txBody>
        </p:sp>
        <p:sp>
          <p:nvSpPr>
            <p:cNvPr id="11" name="object 11"/>
            <p:cNvSpPr txBox="1"/>
            <p:nvPr/>
          </p:nvSpPr>
          <p:spPr>
            <a:xfrm>
              <a:off x="633079" y="3287080"/>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10" name="object 10"/>
            <p:cNvSpPr txBox="1"/>
            <p:nvPr/>
          </p:nvSpPr>
          <p:spPr>
            <a:xfrm>
              <a:off x="906999" y="3248660"/>
              <a:ext cx="4049514" cy="276860"/>
            </a:xfrm>
            <a:prstGeom prst="rect">
              <a:avLst/>
            </a:prstGeom>
          </p:spPr>
          <p:txBody>
            <a:bodyPr wrap="square" lIns="0" tIns="6635" rIns="0" bIns="0" rtlCol="0">
              <a:noAutofit/>
            </a:bodyPr>
            <a:lstStyle/>
            <a:p>
              <a:pPr marL="12700" algn="just"/>
              <a:r>
                <a:rPr lang="es-ES" sz="900" dirty="0">
                  <a:latin typeface="Malgun Gothic"/>
                  <a:cs typeface="Malgun Gothic"/>
                </a:rPr>
                <a:t>La convicción de la mujer samaritana llevó a las personas del pueblo a acercarse a Jesús y escuchar la palabra. Escribe qué resultados tuvo          (Jn 4:40~42).</a:t>
              </a:r>
            </a:p>
          </p:txBody>
        </p:sp>
        <p:sp>
          <p:nvSpPr>
            <p:cNvPr id="9" name="object 9"/>
            <p:cNvSpPr txBox="1"/>
            <p:nvPr/>
          </p:nvSpPr>
          <p:spPr>
            <a:xfrm>
              <a:off x="633079" y="4645980"/>
              <a:ext cx="130041"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5</a:t>
              </a:r>
              <a:endParaRPr sz="1200">
                <a:latin typeface="Impact"/>
                <a:cs typeface="Impact"/>
              </a:endParaRPr>
            </a:p>
          </p:txBody>
        </p:sp>
        <p:sp>
          <p:nvSpPr>
            <p:cNvPr id="8" name="object 8"/>
            <p:cNvSpPr txBox="1"/>
            <p:nvPr/>
          </p:nvSpPr>
          <p:spPr>
            <a:xfrm>
              <a:off x="906999" y="4607560"/>
              <a:ext cx="4052943" cy="688340"/>
            </a:xfrm>
            <a:prstGeom prst="rect">
              <a:avLst/>
            </a:prstGeom>
          </p:spPr>
          <p:txBody>
            <a:bodyPr wrap="square" lIns="0" tIns="6635" rIns="0" bIns="0" rtlCol="0">
              <a:noAutofit/>
            </a:bodyPr>
            <a:lstStyle/>
            <a:p>
              <a:pPr marL="12700" algn="just"/>
              <a:r>
                <a:rPr lang="es-ES" sz="900" dirty="0">
                  <a:latin typeface="Malgun Gothic"/>
                  <a:cs typeface="Malgun Gothic"/>
                </a:rPr>
                <a:t>Las acciones de la mujer samaritana nos enseñan una gran lección. Nosotros, que hemos recibido la salvación, no debemos quedarnos quietos, sino como la mujer samaritana, debemos predicar a la gente que nos rodea lo que hemos visto y oído. “Ven y ve”, con nuestro grito de una sola palabra podremos llevar a Jesucristo, a la gente que nos rodea. Escribe los nombres de las personas a las que necesitas evangelizar y hablamos unos con otros sobre cómo evangelizarlas (Mr 16:15, 2Ti 4:1~2).</a:t>
              </a:r>
            </a:p>
          </p:txBody>
        </p:sp>
        <p:sp>
          <p:nvSpPr>
            <p:cNvPr id="7" name="object 7"/>
            <p:cNvSpPr txBox="1"/>
            <p:nvPr/>
          </p:nvSpPr>
          <p:spPr>
            <a:xfrm>
              <a:off x="5067250"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91</a:t>
              </a:r>
              <a:endParaRPr sz="1000">
                <a:latin typeface="Times New Roman"/>
                <a:cs typeface="Times New Roman"/>
              </a:endParaRPr>
            </a:p>
          </p:txBody>
        </p:sp>
        <p:sp>
          <p:nvSpPr>
            <p:cNvPr id="6" name="object 6"/>
            <p:cNvSpPr txBox="1"/>
            <p:nvPr/>
          </p:nvSpPr>
          <p:spPr>
            <a:xfrm>
              <a:off x="551649" y="5676346"/>
              <a:ext cx="4372099" cy="359999"/>
            </a:xfrm>
            <a:prstGeom prst="rect">
              <a:avLst/>
            </a:prstGeom>
          </p:spPr>
          <p:txBody>
            <a:bodyPr wrap="square" lIns="0" tIns="48260" rIns="0" bIns="0" rtlCol="0">
              <a:noAutofit/>
            </a:bodyPr>
            <a:lstStyle/>
            <a:p>
              <a:pPr marL="319017">
                <a:lnSpc>
                  <a:spcPct val="143312"/>
                </a:lnSpc>
              </a:pPr>
              <a:endParaRPr sz="900" dirty="0">
                <a:latin typeface="Malgun Gothic"/>
                <a:cs typeface="Malgun Gothic"/>
              </a:endParaRPr>
            </a:p>
          </p:txBody>
        </p:sp>
        <p:sp>
          <p:nvSpPr>
            <p:cNvPr id="5" name="object 5"/>
            <p:cNvSpPr txBox="1"/>
            <p:nvPr/>
          </p:nvSpPr>
          <p:spPr>
            <a:xfrm>
              <a:off x="551649" y="6036345"/>
              <a:ext cx="888349" cy="61765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1439999" y="6036345"/>
              <a:ext cx="3483749" cy="61765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51649" y="6653996"/>
              <a:ext cx="888349" cy="73354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1439999" y="6653996"/>
              <a:ext cx="3483749" cy="733549"/>
            </a:xfrm>
            <a:prstGeom prst="rect">
              <a:avLst/>
            </a:prstGeom>
          </p:spPr>
          <p:txBody>
            <a:bodyPr wrap="square" lIns="0" tIns="0" rIns="0" bIns="0" rtlCol="0">
              <a:noAutofit/>
            </a:bodyPr>
            <a:lstStyle/>
            <a:p>
              <a:pPr marL="25400">
                <a:lnSpc>
                  <a:spcPts val="1000"/>
                </a:lnSpc>
              </a:pPr>
              <a:endParaRPr sz="1000"/>
            </a:p>
          </p:txBody>
        </p:sp>
        <p:sp>
          <p:nvSpPr>
            <p:cNvPr id="41" name="TextBox 40">
              <a:extLst>
                <a:ext uri="{FF2B5EF4-FFF2-40B4-BE49-F238E27FC236}">
                  <a16:creationId xmlns:a16="http://schemas.microsoft.com/office/drawing/2014/main" id="{50380B35-76C0-4B67-BC13-6723AC11219B}"/>
                </a:ext>
              </a:extLst>
            </p:cNvPr>
            <p:cNvSpPr txBox="1"/>
            <p:nvPr/>
          </p:nvSpPr>
          <p:spPr>
            <a:xfrm>
              <a:off x="545293" y="5734976"/>
              <a:ext cx="894701"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Nombre</a:t>
              </a:r>
            </a:p>
          </p:txBody>
        </p:sp>
        <p:sp>
          <p:nvSpPr>
            <p:cNvPr id="42" name="TextBox 41">
              <a:extLst>
                <a:ext uri="{FF2B5EF4-FFF2-40B4-BE49-F238E27FC236}">
                  <a16:creationId xmlns:a16="http://schemas.microsoft.com/office/drawing/2014/main" id="{D72C1BCC-5958-408D-A351-4390B59432FA}"/>
                </a:ext>
              </a:extLst>
            </p:cNvPr>
            <p:cNvSpPr txBox="1"/>
            <p:nvPr/>
          </p:nvSpPr>
          <p:spPr>
            <a:xfrm>
              <a:off x="1439998" y="5733303"/>
              <a:ext cx="3472325"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Método de evangelización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Mt 28:19</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Mr 16:15</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Jn 3:3</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92</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Jn 4:14</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Ro 10:15</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1Ti 2:4</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15" dirty="0">
                  <a:latin typeface="Malgun Gothic"/>
                  <a:cs typeface="Malgun Gothic"/>
                </a:rPr>
                <a:t>2Ti 4:2</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93</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그룹 24">
            <a:extLst>
              <a:ext uri="{FF2B5EF4-FFF2-40B4-BE49-F238E27FC236}">
                <a16:creationId xmlns:a16="http://schemas.microsoft.com/office/drawing/2014/main" id="{8E0C119B-D2A3-4EAE-9F54-A10C282F822E}"/>
              </a:ext>
            </a:extLst>
          </p:cNvPr>
          <p:cNvGrpSpPr/>
          <p:nvPr/>
        </p:nvGrpSpPr>
        <p:grpSpPr>
          <a:xfrm>
            <a:off x="0" y="-12"/>
            <a:ext cx="5471997" cy="7992008"/>
            <a:chOff x="0" y="-12"/>
            <a:chExt cx="5471997" cy="7992008"/>
          </a:xfrm>
        </p:grpSpPr>
        <p:sp>
          <p:nvSpPr>
            <p:cNvPr id="20" name="object 20"/>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1" name="object 11"/>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481429" y="4633645"/>
              <a:ext cx="2139073" cy="2699994"/>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9" name="object 19"/>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0" name="object 10"/>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8" name="object 8"/>
            <p:cNvSpPr txBox="1"/>
            <p:nvPr/>
          </p:nvSpPr>
          <p:spPr>
            <a:xfrm>
              <a:off x="1523376" y="1093600"/>
              <a:ext cx="1975474" cy="254000"/>
            </a:xfrm>
            <a:prstGeom prst="rect">
              <a:avLst/>
            </a:prstGeom>
          </p:spPr>
          <p:txBody>
            <a:bodyPr wrap="square" lIns="0" tIns="12700" rIns="0" bIns="0" rtlCol="0">
              <a:noAutofit/>
            </a:bodyPr>
            <a:lstStyle/>
            <a:p>
              <a:pPr marL="12700">
                <a:lnSpc>
                  <a:spcPts val="2000"/>
                </a:lnSpc>
              </a:pPr>
              <a:r>
                <a:rPr lang="es-ES" dirty="0">
                  <a:solidFill>
                    <a:srgbClr val="00ADEF"/>
                  </a:solidFill>
                  <a:latin typeface="Times New Roman" panose="02020603050405020304" pitchFamily="18" charset="0"/>
                  <a:cs typeface="Times New Roman" panose="02020603050405020304" pitchFamily="18" charset="0"/>
                </a:rPr>
                <a:t>No te quedes callado</a:t>
              </a:r>
              <a:endParaRPr sz="1800" dirty="0">
                <a:latin typeface="Times New Roman" panose="02020603050405020304" pitchFamily="18" charset="0"/>
                <a:cs typeface="Times New Roman" panose="02020603050405020304" pitchFamily="18" charset="0"/>
              </a:endParaRPr>
            </a:p>
          </p:txBody>
        </p:sp>
        <p:sp>
          <p:nvSpPr>
            <p:cNvPr id="7" name="object 7"/>
            <p:cNvSpPr txBox="1"/>
            <p:nvPr/>
          </p:nvSpPr>
          <p:spPr>
            <a:xfrm>
              <a:off x="442676" y="1738124"/>
              <a:ext cx="1837512" cy="139700"/>
            </a:xfrm>
            <a:prstGeom prst="rect">
              <a:avLst/>
            </a:prstGeom>
          </p:spPr>
          <p:txBody>
            <a:bodyPr wrap="square" lIns="0" tIns="6604" rIns="0" bIns="0" rtlCol="0">
              <a:noAutofit/>
            </a:bodyPr>
            <a:lstStyle/>
            <a:p>
              <a:pPr marL="12700" algn="just">
                <a:lnSpc>
                  <a:spcPts val="1200"/>
                </a:lnSpc>
              </a:pPr>
              <a:r>
                <a:rPr lang="es-ES" sz="900" dirty="0">
                  <a:latin typeface="Malgun Gothic"/>
                  <a:cs typeface="Malgun Gothic"/>
                </a:rPr>
                <a:t>El Dr. G. Sweeting dijo:</a:t>
              </a:r>
              <a:endParaRPr sz="900" dirty="0">
                <a:latin typeface="Malgun Gothic"/>
                <a:cs typeface="Malgun Gothic"/>
              </a:endParaRPr>
            </a:p>
          </p:txBody>
        </p:sp>
        <p:sp>
          <p:nvSpPr>
            <p:cNvPr id="6" name="object 6"/>
            <p:cNvSpPr txBox="1"/>
            <p:nvPr/>
          </p:nvSpPr>
          <p:spPr>
            <a:xfrm>
              <a:off x="442676" y="2019300"/>
              <a:ext cx="4252446" cy="304772"/>
            </a:xfrm>
            <a:prstGeom prst="rect">
              <a:avLst/>
            </a:prstGeom>
          </p:spPr>
          <p:txBody>
            <a:bodyPr wrap="square" lIns="0" tIns="6921" rIns="0" bIns="0" rtlCol="0">
              <a:noAutofit/>
            </a:bodyPr>
            <a:lstStyle/>
            <a:p>
              <a:pPr marL="12700" algn="just">
                <a:lnSpc>
                  <a:spcPts val="1200"/>
                </a:lnSpc>
              </a:pPr>
              <a:r>
                <a:rPr lang="es-ES" sz="900" dirty="0">
                  <a:latin typeface="Malgun Gothic" panose="020B0503020000020004" pitchFamily="34" charset="-127"/>
                  <a:ea typeface="Malgun Gothic" panose="020B0503020000020004" pitchFamily="34" charset="-127"/>
                  <a:cs typeface="NanumBarunGothic"/>
                </a:rPr>
                <a:t>Piense en el Dr. J. Sulk, que gritó: “Hay algunos cristianos que tratan de ser creyentes en secreto, pero eso está mal. ¡Deja el secreto!"</a:t>
              </a:r>
            </a:p>
          </p:txBody>
        </p:sp>
        <p:sp>
          <p:nvSpPr>
            <p:cNvPr id="5" name="object 5"/>
            <p:cNvSpPr txBox="1"/>
            <p:nvPr/>
          </p:nvSpPr>
          <p:spPr>
            <a:xfrm>
              <a:off x="442676" y="2445560"/>
              <a:ext cx="4253105" cy="591504"/>
            </a:xfrm>
            <a:prstGeom prst="rect">
              <a:avLst/>
            </a:prstGeom>
          </p:spPr>
          <p:txBody>
            <a:bodyPr wrap="square" lIns="0" tIns="6604" rIns="0" bIns="0" rtlCol="0">
              <a:noAutofit/>
            </a:bodyPr>
            <a:lstStyle/>
            <a:p>
              <a:pPr marL="12700" marR="651" algn="just">
                <a:lnSpc>
                  <a:spcPts val="1200"/>
                </a:lnSpc>
              </a:pPr>
              <a:r>
                <a:rPr lang="es-ES" sz="900" dirty="0">
                  <a:latin typeface="Malgun Gothic"/>
                  <a:cs typeface="Malgun Gothic"/>
                </a:rPr>
                <a:t>“Guardar secretos será un crimen. Nosotros, que hemos escuchado el Evangelio de la salvación, también tenemos la deuda de informar al mundo entero. El silencio es de hecho un pecado porque le debemos al mundo ser testigos del evangelio.”</a:t>
              </a:r>
            </a:p>
          </p:txBody>
        </p:sp>
        <p:sp>
          <p:nvSpPr>
            <p:cNvPr id="4" name="object 4"/>
            <p:cNvSpPr txBox="1"/>
            <p:nvPr/>
          </p:nvSpPr>
          <p:spPr>
            <a:xfrm>
              <a:off x="442676" y="3189463"/>
              <a:ext cx="4258161" cy="591505"/>
            </a:xfrm>
            <a:prstGeom prst="rect">
              <a:avLst/>
            </a:prstGeom>
          </p:spPr>
          <p:txBody>
            <a:bodyPr wrap="square" lIns="0" tIns="6921" rIns="0" bIns="0" rtlCol="0">
              <a:noAutofit/>
            </a:bodyPr>
            <a:lstStyle/>
            <a:p>
              <a:pPr marL="12700" algn="just">
                <a:lnSpc>
                  <a:spcPts val="1200"/>
                </a:lnSpc>
              </a:pPr>
              <a:r>
                <a:rPr lang="es-ES" sz="900" dirty="0">
                  <a:latin typeface="Malgun Gothic"/>
                  <a:cs typeface="Malgun Gothic"/>
                </a:rPr>
                <a:t>Jesús dio un ejemplo contando la historia de ‘el rico y el mendigo Lázaro’, en la que un alma que no ha podido recibir la salvación estando en el infierno pide que alguien les predicara el evangelio a sus hermanos. El rico suplicó con las siguientes palabras:</a:t>
              </a:r>
            </a:p>
          </p:txBody>
        </p:sp>
        <p:sp>
          <p:nvSpPr>
            <p:cNvPr id="3" name="object 3"/>
            <p:cNvSpPr txBox="1"/>
            <p:nvPr/>
          </p:nvSpPr>
          <p:spPr>
            <a:xfrm>
              <a:off x="442676" y="3938713"/>
              <a:ext cx="4252454" cy="467750"/>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Entonces le dijo: Te ruego, pues, padre, que le envíes a la casa de mi padre, porque tengo cinco hermanos, para que les testifique, a fin de que no vengan ellos también a este lugar de tormento.</a:t>
              </a:r>
              <a:r>
                <a:rPr sz="900" dirty="0">
                  <a:solidFill>
                    <a:srgbClr val="00ADEF"/>
                  </a:solidFill>
                  <a:latin typeface="Malgun Gothic"/>
                  <a:cs typeface="Malgun Gothic"/>
                </a:rPr>
                <a:t> (</a:t>
              </a:r>
              <a:r>
                <a:rPr lang="es-ES" sz="900" dirty="0">
                  <a:solidFill>
                    <a:srgbClr val="00ADEF"/>
                  </a:solidFill>
                  <a:latin typeface="Malgun Gothic"/>
                  <a:cs typeface="Malgun Gothic"/>
                </a:rPr>
                <a:t>Lc</a:t>
              </a:r>
              <a:r>
                <a:rPr sz="900" dirty="0">
                  <a:solidFill>
                    <a:srgbClr val="00ADEF"/>
                  </a:solidFill>
                  <a:latin typeface="Malgun Gothic"/>
                  <a:cs typeface="Malgun Gothic"/>
                </a:rPr>
                <a:t> 16:27~28)</a:t>
              </a:r>
              <a:endParaRPr sz="900" dirty="0">
                <a:latin typeface="Malgun Gothic"/>
                <a:cs typeface="Malgun Gothic"/>
              </a:endParaRPr>
            </a:p>
          </p:txBody>
        </p:sp>
        <p:sp>
          <p:nvSpPr>
            <p:cNvPr id="2" name="object 2"/>
            <p:cNvSpPr txBox="1"/>
            <p:nvPr/>
          </p:nvSpPr>
          <p:spPr>
            <a:xfrm>
              <a:off x="2227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94</a:t>
              </a:r>
              <a:endParaRPr sz="1000">
                <a:latin typeface="Times New Roman"/>
                <a:cs typeface="Times New Roman"/>
              </a:endParaRPr>
            </a:p>
          </p:txBody>
        </p:sp>
        <p:sp>
          <p:nvSpPr>
            <p:cNvPr id="21" name="object 7">
              <a:extLst>
                <a:ext uri="{FF2B5EF4-FFF2-40B4-BE49-F238E27FC236}">
                  <a16:creationId xmlns:a16="http://schemas.microsoft.com/office/drawing/2014/main" id="{9E035AD5-0096-4AC3-AD3B-CEFD68FB2B26}"/>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sp>
          <p:nvSpPr>
            <p:cNvPr id="9" name="직사각형 8">
              <a:extLst>
                <a:ext uri="{FF2B5EF4-FFF2-40B4-BE49-F238E27FC236}">
                  <a16:creationId xmlns:a16="http://schemas.microsoft.com/office/drawing/2014/main" id="{54160CC6-963D-47C0-86FE-D96251326B0F}"/>
                </a:ext>
              </a:extLst>
            </p:cNvPr>
            <p:cNvSpPr/>
            <p:nvPr/>
          </p:nvSpPr>
          <p:spPr>
            <a:xfrm rot="20366999">
              <a:off x="2780548" y="6212214"/>
              <a:ext cx="217692"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직사각형 21">
              <a:extLst>
                <a:ext uri="{FF2B5EF4-FFF2-40B4-BE49-F238E27FC236}">
                  <a16:creationId xmlns:a16="http://schemas.microsoft.com/office/drawing/2014/main" id="{0B69ADBC-7889-4A34-B665-7F64F3875349}"/>
                </a:ext>
              </a:extLst>
            </p:cNvPr>
            <p:cNvSpPr/>
            <p:nvPr/>
          </p:nvSpPr>
          <p:spPr>
            <a:xfrm rot="818655">
              <a:off x="3160455" y="6288402"/>
              <a:ext cx="214018" cy="17758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extBox 22">
              <a:extLst>
                <a:ext uri="{FF2B5EF4-FFF2-40B4-BE49-F238E27FC236}">
                  <a16:creationId xmlns:a16="http://schemas.microsoft.com/office/drawing/2014/main" id="{4753B531-463A-4AF2-A163-27CEBCDB176E}"/>
                </a:ext>
              </a:extLst>
            </p:cNvPr>
            <p:cNvSpPr txBox="1"/>
            <p:nvPr/>
          </p:nvSpPr>
          <p:spPr>
            <a:xfrm rot="20643824">
              <a:off x="2656049" y="6208812"/>
              <a:ext cx="570060" cy="184666"/>
            </a:xfrm>
            <a:prstGeom prst="rect">
              <a:avLst/>
            </a:prstGeom>
            <a:noFill/>
          </p:spPr>
          <p:txBody>
            <a:bodyPr wrap="square" rtlCol="0">
              <a:spAutoFit/>
            </a:bodyPr>
            <a:lstStyle/>
            <a:p>
              <a:r>
                <a:rPr lang="es-ES" sz="600" dirty="0">
                  <a:latin typeface="Malgun Gothic" panose="020B0503020000020004" pitchFamily="34" charset="-127"/>
                  <a:ea typeface="Malgun Gothic" panose="020B0503020000020004" pitchFamily="34" charset="-127"/>
                </a:rPr>
                <a:t>Secreto</a:t>
              </a:r>
            </a:p>
          </p:txBody>
        </p:sp>
        <p:sp>
          <p:nvSpPr>
            <p:cNvPr id="24" name="TextBox 23">
              <a:extLst>
                <a:ext uri="{FF2B5EF4-FFF2-40B4-BE49-F238E27FC236}">
                  <a16:creationId xmlns:a16="http://schemas.microsoft.com/office/drawing/2014/main" id="{1D6A5878-7028-4CCB-9F1A-0EF43DEB42A1}"/>
                </a:ext>
              </a:extLst>
            </p:cNvPr>
            <p:cNvSpPr txBox="1"/>
            <p:nvPr/>
          </p:nvSpPr>
          <p:spPr>
            <a:xfrm rot="819566">
              <a:off x="3061096" y="6294685"/>
              <a:ext cx="453368" cy="169277"/>
            </a:xfrm>
            <a:prstGeom prst="rect">
              <a:avLst/>
            </a:prstGeom>
            <a:noFill/>
          </p:spPr>
          <p:txBody>
            <a:bodyPr wrap="square" rtlCol="0">
              <a:spAutoFit/>
            </a:bodyPr>
            <a:lstStyle/>
            <a:p>
              <a:r>
                <a:rPr lang="es-ES" sz="500" dirty="0">
                  <a:latin typeface="Malgun Gothic" panose="020B0503020000020004" pitchFamily="34" charset="-127"/>
                  <a:ea typeface="Malgun Gothic" panose="020B0503020000020004" pitchFamily="34" charset="-127"/>
                </a:rPr>
                <a:t>Silencio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a:extLst>
              <a:ext uri="{FF2B5EF4-FFF2-40B4-BE49-F238E27FC236}">
                <a16:creationId xmlns:a16="http://schemas.microsoft.com/office/drawing/2014/main" id="{994E3FC1-B2AE-4932-B1EB-F56B773CFBE0}"/>
              </a:ext>
            </a:extLst>
          </p:cNvPr>
          <p:cNvGrpSpPr/>
          <p:nvPr/>
        </p:nvGrpSpPr>
        <p:grpSpPr>
          <a:xfrm>
            <a:off x="0" y="-12"/>
            <a:ext cx="5471997" cy="7992008"/>
            <a:chOff x="0" y="-12"/>
            <a:chExt cx="5471997" cy="7992008"/>
          </a:xfrm>
        </p:grpSpPr>
        <p:sp>
          <p:nvSpPr>
            <p:cNvPr id="24" name="object 24"/>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13" name="object 13"/>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5" name="object 15"/>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6" name="object 16"/>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7" name="object 17"/>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8" name="object 18"/>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1464823" y="654420"/>
              <a:ext cx="3573246" cy="659104"/>
            </a:xfrm>
            <a:custGeom>
              <a:avLst/>
              <a:gdLst/>
              <a:ahLst/>
              <a:cxnLst/>
              <a:rect l="l" t="t" r="r" b="b"/>
              <a:pathLst>
                <a:path w="3573246" h="659104">
                  <a:moveTo>
                    <a:pt x="166243" y="393306"/>
                  </a:moveTo>
                  <a:lnTo>
                    <a:pt x="166243" y="579335"/>
                  </a:lnTo>
                  <a:lnTo>
                    <a:pt x="167561" y="593860"/>
                  </a:lnTo>
                  <a:lnTo>
                    <a:pt x="185471" y="631281"/>
                  </a:lnTo>
                  <a:lnTo>
                    <a:pt x="219384" y="654554"/>
                  </a:lnTo>
                  <a:lnTo>
                    <a:pt x="245999" y="659104"/>
                  </a:lnTo>
                  <a:lnTo>
                    <a:pt x="3493477" y="659104"/>
                  </a:lnTo>
                  <a:lnTo>
                    <a:pt x="3534206" y="647938"/>
                  </a:lnTo>
                  <a:lnTo>
                    <a:pt x="3562898" y="618656"/>
                  </a:lnTo>
                  <a:lnTo>
                    <a:pt x="3573246" y="579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21" name="object 21"/>
            <p:cNvSpPr/>
            <p:nvPr/>
          </p:nvSpPr>
          <p:spPr>
            <a:xfrm>
              <a:off x="1464823" y="654420"/>
              <a:ext cx="3573246" cy="659104"/>
            </a:xfrm>
            <a:custGeom>
              <a:avLst/>
              <a:gdLst/>
              <a:ahLst/>
              <a:cxnLst/>
              <a:rect l="l" t="t" r="r" b="b"/>
              <a:pathLst>
                <a:path w="3573246" h="659104">
                  <a:moveTo>
                    <a:pt x="166243" y="393306"/>
                  </a:moveTo>
                  <a:lnTo>
                    <a:pt x="166243" y="579335"/>
                  </a:lnTo>
                  <a:lnTo>
                    <a:pt x="167561" y="593860"/>
                  </a:lnTo>
                  <a:lnTo>
                    <a:pt x="185471" y="631281"/>
                  </a:lnTo>
                  <a:lnTo>
                    <a:pt x="219384" y="654554"/>
                  </a:lnTo>
                  <a:lnTo>
                    <a:pt x="245999" y="659104"/>
                  </a:lnTo>
                  <a:lnTo>
                    <a:pt x="3493477" y="659104"/>
                  </a:lnTo>
                  <a:lnTo>
                    <a:pt x="3534206" y="647938"/>
                  </a:lnTo>
                  <a:lnTo>
                    <a:pt x="3562898" y="618656"/>
                  </a:lnTo>
                  <a:lnTo>
                    <a:pt x="3573246" y="5793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700">
              <a:solidFill>
                <a:srgbClr val="939597"/>
              </a:solidFill>
            </a:ln>
          </p:spPr>
          <p:txBody>
            <a:bodyPr wrap="square" lIns="0" tIns="0" rIns="0" bIns="0" rtlCol="0">
              <a:noAutofit/>
            </a:bodyPr>
            <a:lstStyle/>
            <a:p>
              <a:endParaRPr/>
            </a:p>
          </p:txBody>
        </p:sp>
        <p:sp>
          <p:nvSpPr>
            <p:cNvPr id="22" name="object 22"/>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23" name="object 23"/>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12" name="object 12"/>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11" name="object 11"/>
            <p:cNvSpPr txBox="1"/>
            <p:nvPr/>
          </p:nvSpPr>
          <p:spPr>
            <a:xfrm>
              <a:off x="761286" y="1871723"/>
              <a:ext cx="4219044" cy="634847"/>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Dios le ordenó a Adán que no comiera del fruto del bien y del mal y dijo que el día que de él comiera ciertamente moriría(Gn 2:17). Sin embargo, al contrario de esto, Adán vivió 900 años después de comer del fruto del bien y del mal. Si es así, ¿era mentira que Dios dijera que ciertamente moriría?</a:t>
              </a:r>
            </a:p>
          </p:txBody>
        </p:sp>
        <p:sp>
          <p:nvSpPr>
            <p:cNvPr id="10" name="object 10"/>
            <p:cNvSpPr txBox="1"/>
            <p:nvPr/>
          </p:nvSpPr>
          <p:spPr>
            <a:xfrm>
              <a:off x="761286" y="2628900"/>
              <a:ext cx="4219044" cy="495401"/>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No es así. El día que comió el fruto del bien y del mal, el alma de Adán murió. Esto se debe a que el estado en el que se corta la relación con Dios es estar muerto.</a:t>
              </a:r>
            </a:p>
          </p:txBody>
        </p:sp>
        <p:sp>
          <p:nvSpPr>
            <p:cNvPr id="9" name="object 9"/>
            <p:cNvSpPr txBox="1"/>
            <p:nvPr/>
          </p:nvSpPr>
          <p:spPr>
            <a:xfrm>
              <a:off x="761286" y="3276499"/>
              <a:ext cx="4219044" cy="495401"/>
            </a:xfrm>
            <a:prstGeom prst="rect">
              <a:avLst/>
            </a:prstGeom>
          </p:spPr>
          <p:txBody>
            <a:bodyPr wrap="square" lIns="0" tIns="6635" rIns="0" bIns="0" rtlCol="0">
              <a:noAutofit/>
            </a:bodyPr>
            <a:lstStyle/>
            <a:p>
              <a:pPr indent="120650" algn="just">
                <a:lnSpc>
                  <a:spcPts val="1200"/>
                </a:lnSpc>
              </a:pPr>
              <a:r>
                <a:rPr lang="es-ES" sz="900" dirty="0">
                  <a:solidFill>
                    <a:srgbClr val="00ADEF"/>
                  </a:solidFill>
                  <a:latin typeface="Malgun Gothic"/>
                  <a:cs typeface="Malgun Gothic"/>
                </a:rPr>
                <a:t>El alma que pecare, esa morirá; el hijo no llevará el pecado del padre, ni el padre llevará el pecado del hijo; la justicia del justo será sobre él, y la impiedad del impío será sobre él.</a:t>
              </a:r>
              <a:r>
                <a:rPr sz="900" dirty="0">
                  <a:solidFill>
                    <a:srgbClr val="00ADEF"/>
                  </a:solidFill>
                  <a:latin typeface="Malgun Gothic"/>
                  <a:cs typeface="Malgun Gothic"/>
                </a:rPr>
                <a:t> (</a:t>
              </a:r>
              <a:r>
                <a:rPr lang="es-ES" sz="900" dirty="0">
                  <a:solidFill>
                    <a:srgbClr val="00ADEF"/>
                  </a:solidFill>
                  <a:latin typeface="Malgun Gothic"/>
                  <a:cs typeface="Malgun Gothic"/>
                </a:rPr>
                <a:t>Ez</a:t>
              </a:r>
              <a:r>
                <a:rPr sz="900" dirty="0">
                  <a:solidFill>
                    <a:srgbClr val="00ADEF"/>
                  </a:solidFill>
                  <a:latin typeface="Malgun Gothic"/>
                  <a:cs typeface="Malgun Gothic"/>
                </a:rPr>
                <a:t> 18:20)</a:t>
              </a:r>
              <a:endParaRPr sz="900" dirty="0">
                <a:latin typeface="Malgun Gothic"/>
                <a:cs typeface="Malgun Gothic"/>
              </a:endParaRPr>
            </a:p>
          </p:txBody>
        </p:sp>
        <p:sp>
          <p:nvSpPr>
            <p:cNvPr id="8" name="object 8"/>
            <p:cNvSpPr txBox="1"/>
            <p:nvPr/>
          </p:nvSpPr>
          <p:spPr>
            <a:xfrm>
              <a:off x="761286" y="3911702"/>
              <a:ext cx="4213329" cy="304749"/>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Desde el pecado de Adán, todos los descendientes nacidos de Adán han muerto porque su comunión con Dios fue cortada.</a:t>
              </a:r>
            </a:p>
          </p:txBody>
        </p:sp>
        <p:sp>
          <p:nvSpPr>
            <p:cNvPr id="7" name="object 7"/>
            <p:cNvSpPr txBox="1"/>
            <p:nvPr/>
          </p:nvSpPr>
          <p:spPr>
            <a:xfrm>
              <a:off x="755650" y="4368902"/>
              <a:ext cx="4216400" cy="331154"/>
            </a:xfrm>
            <a:prstGeom prst="rect">
              <a:avLst/>
            </a:prstGeom>
          </p:spPr>
          <p:txBody>
            <a:bodyPr wrap="square" lIns="0" tIns="6635" rIns="0" bIns="0" rtlCol="0">
              <a:noAutofit/>
            </a:bodyPr>
            <a:lstStyle/>
            <a:p>
              <a:pPr lvl="0" indent="120650" algn="just">
                <a:lnSpc>
                  <a:spcPts val="1200"/>
                </a:lnSpc>
              </a:pPr>
              <a:r>
                <a:rPr lang="es-ES" sz="900" dirty="0">
                  <a:solidFill>
                    <a:srgbClr val="00ADEF"/>
                  </a:solidFill>
                  <a:latin typeface="Malgun Gothic"/>
                  <a:cs typeface="Malgun Gothic"/>
                </a:rPr>
                <a:t>He aquí, en maldad he sido formado, Y en pecado me concibió mi madre.</a:t>
              </a:r>
              <a:r>
                <a:rPr sz="900" dirty="0">
                  <a:solidFill>
                    <a:srgbClr val="00ADEF"/>
                  </a:solidFill>
                  <a:latin typeface="Malgun Gothic"/>
                  <a:cs typeface="Malgun Gothic"/>
                </a:rPr>
                <a:t> (</a:t>
              </a:r>
              <a:r>
                <a:rPr lang="es-ES" sz="900" dirty="0">
                  <a:solidFill>
                    <a:srgbClr val="00ADEF"/>
                  </a:solidFill>
                  <a:latin typeface="Malgun Gothic"/>
                  <a:cs typeface="Malgun Gothic"/>
                </a:rPr>
                <a:t>Sal</a:t>
              </a:r>
              <a:r>
                <a:rPr sz="900" dirty="0">
                  <a:solidFill>
                    <a:srgbClr val="00ADEF"/>
                  </a:solidFill>
                  <a:latin typeface="Malgun Gothic"/>
                  <a:cs typeface="Malgun Gothic"/>
                </a:rPr>
                <a:t> 51:5)</a:t>
              </a:r>
              <a:endParaRPr sz="900" dirty="0">
                <a:latin typeface="Malgun Gothic"/>
                <a:cs typeface="Malgun Gothic"/>
              </a:endParaRPr>
            </a:p>
          </p:txBody>
        </p:sp>
        <p:sp>
          <p:nvSpPr>
            <p:cNvPr id="6" name="object 6"/>
            <p:cNvSpPr txBox="1"/>
            <p:nvPr/>
          </p:nvSpPr>
          <p:spPr>
            <a:xfrm>
              <a:off x="761286" y="4826102"/>
              <a:ext cx="4219044" cy="469798"/>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No eres pecador por pecar. Así como los manzanos producen manzanas, los seres humanos pecan porque son pecadores. Algunas personas dicen que es injusto decir que son pecadores de nacimiento. Pero no es una injusticia.</a:t>
              </a:r>
            </a:p>
          </p:txBody>
        </p:sp>
        <p:sp>
          <p:nvSpPr>
            <p:cNvPr id="4" name="object 4"/>
            <p:cNvSpPr txBox="1"/>
            <p:nvPr/>
          </p:nvSpPr>
          <p:spPr>
            <a:xfrm>
              <a:off x="5059000"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95</a:t>
              </a:r>
              <a:endParaRPr sz="1000">
                <a:latin typeface="Times New Roman"/>
                <a:cs typeface="Times New Roman"/>
              </a:endParaRPr>
            </a:p>
          </p:txBody>
        </p:sp>
        <p:sp>
          <p:nvSpPr>
            <p:cNvPr id="2" name="object 2"/>
            <p:cNvSpPr txBox="1"/>
            <p:nvPr/>
          </p:nvSpPr>
          <p:spPr>
            <a:xfrm>
              <a:off x="1381760" y="647700"/>
              <a:ext cx="3672840" cy="752855"/>
            </a:xfrm>
            <a:prstGeom prst="rect">
              <a:avLst/>
            </a:prstGeom>
          </p:spPr>
          <p:txBody>
            <a:bodyPr wrap="square" lIns="0" tIns="7766" rIns="0" bIns="0" rtlCol="0">
              <a:noAutofit/>
            </a:bodyPr>
            <a:lstStyle/>
            <a:p>
              <a:pPr>
                <a:lnSpc>
                  <a:spcPts val="1400"/>
                </a:lnSpc>
              </a:pPr>
              <a:endParaRPr sz="1400" dirty="0"/>
            </a:p>
            <a:p>
              <a:pPr marL="331313">
                <a:lnSpc>
                  <a:spcPct val="143312"/>
                </a:lnSpc>
              </a:pPr>
              <a:r>
                <a:rPr lang="es-ES" sz="1000" dirty="0">
                  <a:solidFill>
                    <a:srgbClr val="00ADEF"/>
                  </a:solidFill>
                  <a:latin typeface="Malgun Gothic"/>
                  <a:cs typeface="Malgun Gothic"/>
                </a:rPr>
                <a:t>¿Por qué tengo que ser un pecador por culpa de Adán?</a:t>
              </a:r>
            </a:p>
          </p:txBody>
        </p:sp>
        <p:sp>
          <p:nvSpPr>
            <p:cNvPr id="25" name="object 3">
              <a:extLst>
                <a:ext uri="{FF2B5EF4-FFF2-40B4-BE49-F238E27FC236}">
                  <a16:creationId xmlns:a16="http://schemas.microsoft.com/office/drawing/2014/main" id="{3E2B1F5D-5176-4BAD-AD1F-C527760C6196}"/>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sp>
          <p:nvSpPr>
            <p:cNvPr id="26" name="object 6">
              <a:extLst>
                <a:ext uri="{FF2B5EF4-FFF2-40B4-BE49-F238E27FC236}">
                  <a16:creationId xmlns:a16="http://schemas.microsoft.com/office/drawing/2014/main" id="{E3849095-89DC-4BDB-BDFF-CEE3D63B03E6}"/>
                </a:ext>
              </a:extLst>
            </p:cNvPr>
            <p:cNvSpPr txBox="1"/>
            <p:nvPr/>
          </p:nvSpPr>
          <p:spPr>
            <a:xfrm>
              <a:off x="755650" y="5448300"/>
              <a:ext cx="4219044" cy="757177"/>
            </a:xfrm>
            <a:prstGeom prst="rect">
              <a:avLst/>
            </a:prstGeom>
          </p:spPr>
          <p:txBody>
            <a:bodyPr wrap="square" lIns="0" tIns="6604" rIns="0" bIns="0" rtlCol="0">
              <a:noAutofit/>
            </a:bodyPr>
            <a:lstStyle/>
            <a:p>
              <a:pPr indent="120650" algn="just">
                <a:lnSpc>
                  <a:spcPts val="1200"/>
                </a:lnSpc>
              </a:pPr>
              <a:r>
                <a:rPr lang="es-ES" sz="900" dirty="0">
                  <a:latin typeface="Malgun Gothic"/>
                  <a:cs typeface="Malgun Gothic"/>
                </a:rPr>
                <a:t>Jesús vino a esta tierra y se cargó el castigo por el pecado para que no sintamos haber sufrido una injusticia. Ahora solo tenemos que aceptar lo que el Señor ha hecho y recibir la salvación. Así como había una prueba que pasar delante de Adán, 'si comer o no el fruto del bien y del mal’, ahora hay una prueba de 'creer o no creer' delante de todas las personas.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1313</Words>
  <Application>Microsoft Office PowerPoint</Application>
  <PresentationFormat>사용자 지정</PresentationFormat>
  <Paragraphs>103</Paragraphs>
  <Slides>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42</cp:revision>
  <dcterms:modified xsi:type="dcterms:W3CDTF">2022-03-06T20:01:24Z</dcterms:modified>
</cp:coreProperties>
</file>